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youtube.com/watch?v=iy2B0WTxTO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altLang="en-US" dirty="0"/>
              <a:t>Bezpieczne wakacje</a:t>
            </a:r>
            <a:endParaRPr lang="pl-PL" alt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Tytuł 1"/>
          <p:cNvSpPr>
            <a:spLocks noGrp="1"/>
          </p:cNvSpPr>
          <p:nvPr>
            <p:ph type="title"/>
          </p:nvPr>
        </p:nvSpPr>
        <p:spPr>
          <a:xfrm>
            <a:off x="3714750" y="1927225"/>
            <a:ext cx="5581650" cy="1325880"/>
          </a:xfrm>
        </p:spPr>
        <p:txBody>
          <a:bodyPr/>
          <a:p>
            <a:r>
              <a:rPr lang="pl-PL" altLang="en-US"/>
              <a:t>Dziękuje za uwagę</a:t>
            </a:r>
            <a:endParaRPr lang="pl-PL" altLang="en-US"/>
          </a:p>
        </p:txBody>
      </p:sp>
    </p:spTree>
  </p:cSld>
  <p:clrMapOvr>
    <a:masterClrMapping/>
  </p:clrMapOvr>
  <mc:AlternateContent xmlns:mc="http://schemas.openxmlformats.org/markup-compatibility/2006">
    <mc:Choice xmlns:p14="http://schemas.microsoft.com/office/powerpoint/2010/main" Requires="p14">
      <p:transition spd="slow" p14:dur="1000">
        <p:wedge/>
      </p:transition>
    </mc:Choice>
    <mc:Fallback>
      <p:transition spd="slow">
        <p:wedg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3" name="Symbol zastępczy zawartości 2"/>
          <p:cNvSpPr>
            <a:spLocks noGrp="1"/>
          </p:cNvSpPr>
          <p:nvPr>
            <p:ph idx="1"/>
          </p:nvPr>
        </p:nvSpPr>
        <p:spPr>
          <a:xfrm>
            <a:off x="838200" y="2328545"/>
            <a:ext cx="10515600" cy="2209165"/>
          </a:xfrm>
        </p:spPr>
        <p:txBody>
          <a:bodyPr/>
          <a:p>
            <a:r>
              <a:rPr lang="pl-PL" altLang="en-US"/>
              <a:t>Wakacje to szczególny okres podczas którego możemy odpocząć od nauki.Pomimo tego,że chcemy się wyszaleć i nie martwić się niczym powinniśmy zawsze pamiętać o tym,że nasze bezpieczeństwo jest najważniejsze.</a:t>
            </a:r>
            <a:endParaRPr lang="pl-PL" altLang="en-US"/>
          </a:p>
        </p:txBody>
      </p:sp>
    </p:spTree>
  </p:cSld>
  <p:clrMapOvr>
    <a:masterClrMapping/>
  </p:clrMapOvr>
  <mc:AlternateContent xmlns:mc="http://schemas.openxmlformats.org/markup-compatibility/2006">
    <mc:Choice xmlns:p14="http://schemas.microsoft.com/office/powerpoint/2010/main" Requires="p14">
      <p:transition spd="slow" p14:dur="1600">
        <p:blinds/>
      </p:transition>
    </mc:Choice>
    <mc:Fallback>
      <p:transition spd="slow">
        <p:blind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Tytuł 1"/>
          <p:cNvSpPr>
            <a:spLocks noGrp="1"/>
          </p:cNvSpPr>
          <p:nvPr>
            <p:ph type="title"/>
          </p:nvPr>
        </p:nvSpPr>
        <p:spPr/>
        <p:txBody>
          <a:bodyPr/>
          <a:p>
            <a:r>
              <a:rPr lang="pl-PL" altLang="en-US"/>
              <a:t>Na co trzeba uważać podczas wakacji?</a:t>
            </a:r>
            <a:endParaRPr lang="pl-PL" altLang="en-US"/>
          </a:p>
        </p:txBody>
      </p:sp>
      <p:sp>
        <p:nvSpPr>
          <p:cNvPr id="3" name="Symbol zastępczy zawartości 2"/>
          <p:cNvSpPr>
            <a:spLocks noGrp="1"/>
          </p:cNvSpPr>
          <p:nvPr>
            <p:ph idx="1"/>
          </p:nvPr>
        </p:nvSpPr>
        <p:spPr/>
        <p:txBody>
          <a:bodyPr/>
          <a:p>
            <a:pPr marL="514350" indent="-514350">
              <a:buAutoNum type="arabicPeriod"/>
            </a:pPr>
            <a:r>
              <a:rPr lang="pl-PL" altLang="en-US"/>
              <a:t>Zawsze informuj dorosłych gdzie i z kim idziesz</a:t>
            </a:r>
            <a:endParaRPr lang="pl-PL" altLang="en-US"/>
          </a:p>
          <a:p>
            <a:pPr marL="514350" indent="-514350">
              <a:buAutoNum type="arabicPeriod"/>
            </a:pPr>
            <a:r>
              <a:rPr lang="pl-PL" altLang="en-US"/>
              <a:t>Nie każdy zbiornik wodny służy do kąpieli</a:t>
            </a:r>
            <a:endParaRPr lang="pl-PL" altLang="en-US"/>
          </a:p>
          <a:p>
            <a:pPr marL="514350" indent="-514350">
              <a:buAutoNum type="arabicPeriod"/>
            </a:pPr>
            <a:r>
              <a:rPr lang="pl-PL" altLang="en-US"/>
              <a:t>Chroń się przed słońcem </a:t>
            </a:r>
            <a:endParaRPr lang="pl-PL" altLang="en-US"/>
          </a:p>
          <a:p>
            <a:pPr marL="514350" indent="-514350">
              <a:buAutoNum type="arabicPeriod"/>
            </a:pPr>
            <a:r>
              <a:rPr lang="pl-PL" altLang="en-US"/>
              <a:t>Nie każdemu można ufać</a:t>
            </a:r>
            <a:endParaRPr lang="pl-PL" altLang="en-US"/>
          </a:p>
          <a:p>
            <a:pPr marL="514350" indent="-514350">
              <a:buAutoNum type="arabicPeriod"/>
            </a:pPr>
            <a:r>
              <a:rPr lang="pl-PL" altLang="en-US"/>
              <a:t>Z internetu trzeba korzystać rozważnie</a:t>
            </a:r>
            <a:endParaRPr lang="pl-PL"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Tytuł 1"/>
          <p:cNvSpPr>
            <a:spLocks noGrp="1"/>
          </p:cNvSpPr>
          <p:nvPr>
            <p:ph type="title"/>
          </p:nvPr>
        </p:nvSpPr>
        <p:spPr/>
        <p:txBody>
          <a:bodyPr>
            <a:normAutofit fontScale="90000"/>
          </a:bodyPr>
          <a:p>
            <a:r>
              <a:rPr lang="pl-PL" altLang="en-US"/>
              <a:t>1.Dlaczego warto informować dorosłych gdzie i z kim się idzie?</a:t>
            </a:r>
            <a:endParaRPr lang="pl-PL" altLang="en-US"/>
          </a:p>
        </p:txBody>
      </p:sp>
      <p:sp>
        <p:nvSpPr>
          <p:cNvPr id="3" name="Symbol zastępczy zawartości 2"/>
          <p:cNvSpPr>
            <a:spLocks noGrp="1"/>
          </p:cNvSpPr>
          <p:nvPr>
            <p:ph idx="1"/>
          </p:nvPr>
        </p:nvSpPr>
        <p:spPr/>
        <p:txBody>
          <a:bodyPr/>
          <a:p>
            <a:r>
              <a:rPr lang="pl-PL" altLang="en-US"/>
              <a:t>Aż 6758 razy Policja otrzymała w ubiegłym roku zgłoszenie o zaginięciu dziecka do 17 roku życia. Są też optymistyczne dane – aż 95% zaginionych w ciągu siedmiu dni wróciło z powrotem do domu. Stresu związanego z zaginięciem dziecka można było jednak uniknąć.</a:t>
            </a:r>
            <a:endParaRPr lang="pl-PL" altLang="en-US"/>
          </a:p>
          <a:p>
            <a:pPr marL="0" indent="0">
              <a:buNone/>
            </a:pPr>
            <a:endParaRPr lang="pl-PL" altLang="en-US"/>
          </a:p>
        </p:txBody>
      </p:sp>
    </p:spTree>
  </p:cSld>
  <p:clrMapOvr>
    <a:masterClrMapping/>
  </p:clrMapOvr>
  <mc:AlternateContent xmlns:mc="http://schemas.openxmlformats.org/markup-compatibility/2006">
    <mc:Choice xmlns:p14="http://schemas.microsoft.com/office/powerpoint/2010/main" Requires="p14">
      <p:transition spd="slow" p14:dur="1000">
        <p:cover dir="d"/>
      </p:transition>
    </mc:Choice>
    <mc:Fallback>
      <p:transition spd="slow">
        <p:cover dir="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Tytuł 1"/>
          <p:cNvSpPr>
            <a:spLocks noGrp="1"/>
          </p:cNvSpPr>
          <p:nvPr>
            <p:ph type="title"/>
          </p:nvPr>
        </p:nvSpPr>
        <p:spPr/>
        <p:txBody>
          <a:bodyPr>
            <a:normAutofit fontScale="90000"/>
          </a:bodyPr>
          <a:p>
            <a:r>
              <a:rPr lang="pl-PL" altLang="en-US"/>
              <a:t>2.Dlaczego nie każdy zbiornik wodny nie służy do kąpieli?</a:t>
            </a:r>
            <a:endParaRPr lang="pl-PL" altLang="en-US"/>
          </a:p>
        </p:txBody>
      </p:sp>
      <p:sp>
        <p:nvSpPr>
          <p:cNvPr id="3" name="Symbol zastępczy zawartości 2"/>
          <p:cNvSpPr>
            <a:spLocks noGrp="1"/>
          </p:cNvSpPr>
          <p:nvPr>
            <p:ph idx="1"/>
          </p:nvPr>
        </p:nvSpPr>
        <p:spPr/>
        <p:txBody>
          <a:bodyPr/>
          <a:p>
            <a:r>
              <a:rPr lang="pl-PL" altLang="en-US"/>
              <a:t>Według policyjnych statystyk najczęstszą przyczyną utonięć jest kąpiel w miejscu niestrzeżonym oraz nieostrożność podczas przebywania nad rzeką czy jeziorem. Warto więc uświadomić was, że woda to nieprzewidywalny żywioł i stanowi zagrożenie nawet dla świetnych pływaków. Dlatego należy kąpać się tylko w wyznaczonych do tego miejscach: na strzeżonych kąpieliskach, pod okiem ratownika, do którego poleceń należy się bezwzględnie stosować. </a:t>
            </a:r>
            <a:endParaRPr lang="pl-PL" alt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dir="in"/>
      </p:transition>
    </mc:Choice>
    <mc:Fallback>
      <p:transition spd="slow">
        <p:split orient="vert" dir="in"/>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Tytuł 1"/>
          <p:cNvSpPr>
            <a:spLocks noGrp="1"/>
          </p:cNvSpPr>
          <p:nvPr>
            <p:ph type="title"/>
          </p:nvPr>
        </p:nvSpPr>
        <p:spPr/>
        <p:txBody>
          <a:bodyPr/>
          <a:p>
            <a:r>
              <a:rPr lang="pl-PL" altLang="en-US"/>
              <a:t>3.Dlaczego trzeba chronić się przed słoncem</a:t>
            </a:r>
            <a:endParaRPr lang="pl-PL" altLang="en-US"/>
          </a:p>
        </p:txBody>
      </p:sp>
      <p:sp>
        <p:nvSpPr>
          <p:cNvPr id="3" name="Symbol zastępczy zawartości 2"/>
          <p:cNvSpPr>
            <a:spLocks noGrp="1"/>
          </p:cNvSpPr>
          <p:nvPr>
            <p:ph idx="1"/>
          </p:nvPr>
        </p:nvSpPr>
        <p:spPr/>
        <p:txBody>
          <a:bodyPr/>
          <a:p>
            <a:r>
              <a:rPr lang="pl-PL" altLang="en-US"/>
              <a:t>W lato dużo więcej czasu spędzamy na świeżym powietrzu. Nie da się więc całkowicie uniknąć wystawiania się na słońce. Dlatego powinniśmy stosować krem przeciw słoneczny na wszystkie odsłonięte części ciała. Wiem że może wam się to wydawać dziecinne i nie potrzebne ale wcale tak nie jest. Jeśli się spalimy na słońcu to boli nas to strasznie a jeżeli będzie to oparzenie na tyle poważne, że będziemy musieli jechać do szpitala to mamy parę dni wakacji zmarnowane,na dodatek oparzenia zwiększają ryzyko chorób skóry ,między innymi raka skóry.</a:t>
            </a:r>
            <a:endParaRPr lang="pl-PL" altLang="en-US"/>
          </a:p>
        </p:txBody>
      </p:sp>
    </p:spTree>
  </p:cSld>
  <p:clrMapOvr>
    <a:masterClrMapping/>
  </p:clrMapOvr>
  <mc:AlternateContent xmlns:mc="http://schemas.openxmlformats.org/markup-compatibility/2006">
    <mc:Choice xmlns:p14="http://schemas.microsoft.com/office/powerpoint/2010/main" Requires="p14">
      <p:transition spd="slow" p14:dur="1000">
        <p:wheel spokes="8"/>
      </p:transition>
    </mc:Choice>
    <mc:Fallback>
      <p:transition spd="slow">
        <p:wheel spokes="8"/>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Tytuł 1"/>
          <p:cNvSpPr>
            <a:spLocks noGrp="1"/>
          </p:cNvSpPr>
          <p:nvPr>
            <p:ph type="title"/>
          </p:nvPr>
        </p:nvSpPr>
        <p:spPr/>
        <p:txBody>
          <a:bodyPr/>
          <a:p>
            <a:r>
              <a:rPr lang="pl-PL" altLang="en-US"/>
              <a:t>4. Dlaczego nie każdemu można ufać?</a:t>
            </a:r>
            <a:endParaRPr lang="pl-PL" altLang="en-US"/>
          </a:p>
        </p:txBody>
      </p:sp>
      <p:sp>
        <p:nvSpPr>
          <p:cNvPr id="3" name="Symbol zastępczy zawartości 2"/>
          <p:cNvSpPr>
            <a:spLocks noGrp="1"/>
          </p:cNvSpPr>
          <p:nvPr>
            <p:ph idx="1"/>
          </p:nvPr>
        </p:nvSpPr>
        <p:spPr/>
        <p:txBody>
          <a:bodyPr/>
          <a:p>
            <a:r>
              <a:rPr lang="pl-PL" altLang="en-US"/>
              <a:t>Lato to czas zawierania nowych znajomości i choć wiele z nich może się przerodzić w prawdziwe przyjaźnie, warto jednak pamiętać, że nie wszyscy mają wobec nas dobre zamiary. Nie powinniśmy zdradzać informacji odnośnie miejsca zamiszkania czy też hotelu w którym się zatrzymaliśmy na wyjeździe. Podczas wyjazdu nie powinniśmy wrzucać do internetu zdjęć z tej podróży ponieważ dla potencjalnego złodzieja jest to znak,że w twoim domu nikogo nie ma. Gdy spotkamy wyjątkowo miłego pana który chce nam pokazać nawego ps5 którego trzyma w swoim domu za rogiem lub gdy chce nam dać słodycze radze uciekać i zgosić to komuś dorosłemu, ponieważ na 99% ps5 wcale tam nie ma a cukierek ma pare nie ciekawych dodatków .</a:t>
            </a:r>
            <a:endParaRPr lang="pl-PL"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Tytuł 1"/>
          <p:cNvSpPr>
            <a:spLocks noGrp="1"/>
          </p:cNvSpPr>
          <p:nvPr>
            <p:ph type="title"/>
          </p:nvPr>
        </p:nvSpPr>
        <p:spPr/>
        <p:txBody>
          <a:bodyPr>
            <a:normAutofit fontScale="90000"/>
          </a:bodyPr>
          <a:p>
            <a:r>
              <a:rPr lang="pl-PL" altLang="en-US"/>
              <a:t>5. Dlaczego z internetu trzeba korzystać rozważnie?</a:t>
            </a:r>
            <a:endParaRPr lang="pl-PL" altLang="en-US"/>
          </a:p>
        </p:txBody>
      </p:sp>
      <p:sp>
        <p:nvSpPr>
          <p:cNvPr id="3" name="Symbol zastępczy zawartości 2"/>
          <p:cNvSpPr>
            <a:spLocks noGrp="1"/>
          </p:cNvSpPr>
          <p:nvPr>
            <p:ph idx="1"/>
          </p:nvPr>
        </p:nvSpPr>
        <p:spPr/>
        <p:txBody>
          <a:bodyPr/>
          <a:p>
            <a:r>
              <a:rPr lang="pl-PL" altLang="en-US"/>
              <a:t>W ankiecie przeprowadzonej przez firmę Librus, 13% uczniów przyznało, że często udostępnia w sieci swoje imię, nazwisko, adres, e-mail oraz zdjęcia. 37% robi to czasami. – Młodzież i rodzice znają zagadnienie bezpieczeństwa danych osobowych, jednak bardzo często mają kłopot z tym, jak właściwie o nie dbać. Nierzadko akceptują regulaminy bez ich czytania. Nie zdają sobie sprawy z tego, że być może ich dane będą gdzieś dalej powierzane, a wizerunek zostanie w jakiś sposób wykorzystany – mówi Tomasz Babicz z Librusa.</a:t>
            </a:r>
            <a:endParaRPr lang="pl-PL" altLang="en-US"/>
          </a:p>
        </p:txBody>
      </p:sp>
    </p:spTree>
  </p:cSld>
  <p:clrMapOvr>
    <a:masterClrMapping/>
  </p:clrMapOvr>
  <mc:AlternateContent xmlns:mc="http://schemas.openxmlformats.org/markup-compatibility/2006">
    <mc:Choice xmlns:p14="http://schemas.microsoft.com/office/powerpoint/2010/main" Requires="p14">
      <p:transition spd="slow" p14:dur="1000">
        <p:push dir="u"/>
      </p:transition>
    </mc:Choice>
    <mc:Fallback>
      <p:transition spd="slow">
        <p:push dir="u"/>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Tytuł 1"/>
          <p:cNvSpPr>
            <a:spLocks noGrp="1"/>
          </p:cNvSpPr>
          <p:nvPr>
            <p:ph type="title"/>
          </p:nvPr>
        </p:nvSpPr>
        <p:spPr>
          <a:xfrm>
            <a:off x="2828925" y="2012950"/>
            <a:ext cx="6048375" cy="1325880"/>
          </a:xfrm>
        </p:spPr>
        <p:txBody>
          <a:bodyPr>
            <a:normAutofit fontScale="90000"/>
          </a:bodyPr>
          <a:p>
            <a:r>
              <a:rPr lang="pl-PL" altLang="en-US">
                <a:hlinkClick r:id="rId1" tooltip="" action="ppaction://hlinkfile"/>
              </a:rPr>
              <a:t>Bezpieczeństwo nad wodą</a:t>
            </a:r>
            <a:r>
              <a:rPr lang="pl-PL" altLang="en-US"/>
              <a:t> </a:t>
            </a:r>
            <a:r>
              <a:rPr lang="pl-PL" altLang="en-US" sz="2000"/>
              <a:t>(trzeba kliknąć w ten napis)</a:t>
            </a:r>
            <a:endParaRPr lang="pl-PL" altLang="en-US" sz="2000"/>
          </a:p>
        </p:txBody>
      </p:sp>
    </p:spTree>
  </p:cSld>
  <p:clrMapOvr>
    <a:masterClrMapping/>
  </p:clrMapOvr>
  <mc:AlternateContent xmlns:mc="http://schemas.openxmlformats.org/markup-compatibility/2006">
    <mc:Choice xmlns:p14="http://schemas.microsoft.com/office/powerpoint/2010/main" Requires="p14">
      <p:transition spd="med" p14:dur="750">
        <p:pull/>
      </p:transition>
    </mc:Choice>
    <mc:Fallback>
      <p:transition spd="med">
        <p:pull/>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3212</Words>
  <Application>WPS Presentation</Application>
  <PresentationFormat>Widescreen</PresentationFormat>
  <Paragraphs>37</Paragraphs>
  <Slides>10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Arial</vt:lpstr>
      <vt:lpstr>SimSun</vt:lpstr>
      <vt:lpstr>Wingdings</vt:lpstr>
      <vt:lpstr>Calibri Light</vt:lpstr>
      <vt:lpstr>Microsoft YaHei</vt:lpstr>
      <vt:lpstr>Arial Unicode MS</vt:lpstr>
      <vt:lpstr>Calibri</vt:lpstr>
      <vt:lpstr>Office Theme</vt:lpstr>
      <vt:lpstr>Bezpieczne wakacje</vt:lpstr>
      <vt:lpstr>PowerPoint 演示文稿</vt:lpstr>
      <vt:lpstr>Na co trzeba uważać podczas wakacji?</vt:lpstr>
      <vt:lpstr>1.Dlaczego warto informować dorosłych gdzie i z kim się idzie?</vt:lpstr>
      <vt:lpstr>2.Dlaczego nie każdy zbiornik wodny nie służy do kąpieli?</vt:lpstr>
      <vt:lpstr>3.Dlaczego trzeba chronić się przed słoncem</vt:lpstr>
      <vt:lpstr>4. Dlaczego nie każdemu można ufać?</vt:lpstr>
      <vt:lpstr>5. Dlaczego z internetu trzeba korzystać rozważnie?</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Bezpieczne wakacje</dc:title>
  <dc:creator/>
  <cp:lastModifiedBy>user</cp:lastModifiedBy>
  <cp:revision>1</cp:revision>
  <dcterms:created xsi:type="dcterms:W3CDTF">2022-05-27T08:54:14Z</dcterms:created>
  <dcterms:modified xsi:type="dcterms:W3CDTF">2022-05-27T08:54:14Z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F6003B9BF9D549A7AE4FA2F3D849CF9F</vt:lpwstr>
  </property>
  <property fmtid="{D5CDD505-2E9C-101B-9397-08002B2CF9AE}" pid="3" name="KSOProductBuildVer">
    <vt:lpwstr>1045-11.2.0.11130</vt:lpwstr>
  </property>
</Properties>
</file>