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62" r:id="rId5"/>
    <p:sldId id="263" r:id="rId6"/>
    <p:sldId id="264" r:id="rId7"/>
    <p:sldId id="266" r:id="rId8"/>
    <p:sldId id="268" r:id="rId9"/>
    <p:sldId id="265" r:id="rId10"/>
    <p:sldId id="269" r:id="rId11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52" d="100"/>
          <a:sy n="52" d="100"/>
        </p:scale>
        <p:origin x="-1330" y="-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Kliknite sem a upravte štýl predlohy podnadpisov.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64812-D4C0-4CDE-B2A7-7CA85DD03235}" type="datetimeFigureOut">
              <a:rPr lang="sk-SK" smtClean="0"/>
              <a:pPr/>
              <a:t>05.10.2022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8630-CBAF-4E30-B62E-F1A068C68E93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64812-D4C0-4CDE-B2A7-7CA85DD03235}" type="datetimeFigureOut">
              <a:rPr lang="sk-SK" smtClean="0"/>
              <a:pPr/>
              <a:t>05.10.2022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8630-CBAF-4E30-B62E-F1A068C68E93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64812-D4C0-4CDE-B2A7-7CA85DD03235}" type="datetimeFigureOut">
              <a:rPr lang="sk-SK" smtClean="0"/>
              <a:pPr/>
              <a:t>05.10.2022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8630-CBAF-4E30-B62E-F1A068C68E93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64812-D4C0-4CDE-B2A7-7CA85DD03235}" type="datetimeFigureOut">
              <a:rPr lang="sk-SK" smtClean="0"/>
              <a:pPr/>
              <a:t>05.10.2022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8630-CBAF-4E30-B62E-F1A068C68E93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64812-D4C0-4CDE-B2A7-7CA85DD03235}" type="datetimeFigureOut">
              <a:rPr lang="sk-SK" smtClean="0"/>
              <a:pPr/>
              <a:t>05.10.2022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8630-CBAF-4E30-B62E-F1A068C68E93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64812-D4C0-4CDE-B2A7-7CA85DD03235}" type="datetimeFigureOut">
              <a:rPr lang="sk-SK" smtClean="0"/>
              <a:pPr/>
              <a:t>05.10.2022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8630-CBAF-4E30-B62E-F1A068C68E93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64812-D4C0-4CDE-B2A7-7CA85DD03235}" type="datetimeFigureOut">
              <a:rPr lang="sk-SK" smtClean="0"/>
              <a:pPr/>
              <a:t>05.10.2022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8630-CBAF-4E30-B62E-F1A068C68E93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64812-D4C0-4CDE-B2A7-7CA85DD03235}" type="datetimeFigureOut">
              <a:rPr lang="sk-SK" smtClean="0"/>
              <a:pPr/>
              <a:t>05.10.2022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8630-CBAF-4E30-B62E-F1A068C68E93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64812-D4C0-4CDE-B2A7-7CA85DD03235}" type="datetimeFigureOut">
              <a:rPr lang="sk-SK" smtClean="0"/>
              <a:pPr/>
              <a:t>05.10.2022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8630-CBAF-4E30-B62E-F1A068C68E93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64812-D4C0-4CDE-B2A7-7CA85DD03235}" type="datetimeFigureOut">
              <a:rPr lang="sk-SK" smtClean="0"/>
              <a:pPr/>
              <a:t>05.10.2022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8630-CBAF-4E30-B62E-F1A068C68E93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64812-D4C0-4CDE-B2A7-7CA85DD03235}" type="datetimeFigureOut">
              <a:rPr lang="sk-SK" smtClean="0"/>
              <a:pPr/>
              <a:t>05.10.2022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8630-CBAF-4E30-B62E-F1A068C68E93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864812-D4C0-4CDE-B2A7-7CA85DD03235}" type="datetimeFigureOut">
              <a:rPr lang="sk-SK" smtClean="0"/>
              <a:pPr/>
              <a:t>05.10.2022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C8630-CBAF-4E30-B62E-F1A068C68E93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rgbClr val="C00000"/>
                </a:solidFill>
              </a:rPr>
              <a:t>Vzdelávací program VČELA</a:t>
            </a:r>
            <a:endParaRPr lang="sk-SK" b="1" dirty="0">
              <a:solidFill>
                <a:srgbClr val="C00000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k-SK" dirty="0" err="1" smtClean="0">
                <a:solidFill>
                  <a:srgbClr val="0070C0"/>
                </a:solidFill>
              </a:rPr>
              <a:t>Škol.rok</a:t>
            </a:r>
            <a:r>
              <a:rPr lang="sk-SK" dirty="0" smtClean="0">
                <a:solidFill>
                  <a:srgbClr val="0070C0"/>
                </a:solidFill>
              </a:rPr>
              <a:t> 2021/2022</a:t>
            </a:r>
            <a:endParaRPr lang="sk-SK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050" name="Picture 2" descr="C:\Users\PC\Desktop\20221003_1147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011521"/>
            <a:ext cx="8229600" cy="37033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err="1" smtClean="0"/>
              <a:t>BeeFriendly</a:t>
            </a:r>
            <a:r>
              <a:rPr lang="sk-SK" dirty="0" smtClean="0"/>
              <a:t> – </a:t>
            </a:r>
            <a:r>
              <a:rPr lang="sk-SK" dirty="0" err="1" smtClean="0"/>
              <a:t>medzinár.projekt</a:t>
            </a:r>
            <a:r>
              <a:rPr lang="sk-SK" dirty="0" smtClean="0"/>
              <a:t/>
            </a:r>
            <a:br>
              <a:rPr lang="sk-SK" dirty="0" smtClean="0"/>
            </a:br>
            <a:r>
              <a:rPr lang="sk-SK" dirty="0" smtClean="0"/>
              <a:t>Vzdelávacia aktivita</a:t>
            </a:r>
            <a:endParaRPr lang="sk-SK" dirty="0"/>
          </a:p>
        </p:txBody>
      </p:sp>
      <p:pic>
        <p:nvPicPr>
          <p:cNvPr id="5" name="Picture 2" descr="C:\Users\PC\Desktop\VČELY\BeeFriendly\aktivita_včela (3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011521"/>
            <a:ext cx="8229600" cy="37033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smtClean="0"/>
              <a:t>Fotenie opeľovačov – murárka, čmeľ</a:t>
            </a:r>
            <a:endParaRPr lang="sk-SK" dirty="0"/>
          </a:p>
        </p:txBody>
      </p:sp>
      <p:pic>
        <p:nvPicPr>
          <p:cNvPr id="5122" name="Picture 2" descr="C:\Users\PC\Desktop\VČELY\BeeFriendly\čmeľ (2)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11363"/>
            <a:ext cx="8229600" cy="37036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PC\Desktop\VČELY\BeeFriendly\murárk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8128000" y="-2286000"/>
            <a:ext cx="25400000" cy="1143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PC\Desktop\VČELY\BeeFriendly\čmeľ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8128000" y="-2286000"/>
            <a:ext cx="25400000" cy="1143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sz="3200" dirty="0" smtClean="0"/>
              <a:t>Nástenka so zverejnenými prácami žiakov- slohové práce (úvaha </a:t>
            </a:r>
            <a:r>
              <a:rPr lang="sk-SK" sz="3200" i="1" dirty="0" smtClean="0"/>
              <a:t>Ako zachrániť včely</a:t>
            </a:r>
            <a:r>
              <a:rPr lang="sk-SK" sz="3200" dirty="0" smtClean="0"/>
              <a:t>), rysovanie plástov</a:t>
            </a:r>
            <a:endParaRPr lang="sk-SK" sz="3200" dirty="0"/>
          </a:p>
        </p:txBody>
      </p:sp>
      <p:pic>
        <p:nvPicPr>
          <p:cNvPr id="4098" name="Picture 2" descr="C:\Users\PC\Desktop\ZELENÁ ŠKOLA\VČELY\nástenk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011521"/>
            <a:ext cx="8229600" cy="37033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82726"/>
          </a:xfrm>
        </p:spPr>
        <p:txBody>
          <a:bodyPr>
            <a:normAutofit/>
          </a:bodyPr>
          <a:lstStyle/>
          <a:p>
            <a:r>
              <a:rPr lang="sk-SK" dirty="0" smtClean="0"/>
              <a:t>Beseda so včelárom</a:t>
            </a:r>
            <a:br>
              <a:rPr lang="sk-SK" dirty="0" smtClean="0"/>
            </a:br>
            <a:r>
              <a:rPr lang="sk-SK" sz="3100" dirty="0" smtClean="0"/>
              <a:t>- praktické </a:t>
            </a:r>
            <a:r>
              <a:rPr lang="sk-SK" sz="3100" dirty="0" err="1" smtClean="0"/>
              <a:t>úkážky</a:t>
            </a:r>
            <a:endParaRPr lang="sk-SK" sz="31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011521"/>
            <a:ext cx="8229600" cy="3703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68412"/>
          </a:xfrm>
        </p:spPr>
        <p:txBody>
          <a:bodyPr>
            <a:normAutofit fontScale="90000"/>
          </a:bodyPr>
          <a:lstStyle/>
          <a:p>
            <a:r>
              <a:rPr lang="sk-SK" dirty="0" smtClean="0"/>
              <a:t>Ukážka včelstva s kráľovnou, organizácia v úli, plnenie plástov.</a:t>
            </a:r>
            <a:endParaRPr lang="sk-SK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011521"/>
            <a:ext cx="8229600" cy="3703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smtClean="0"/>
              <a:t>Rovesnícke vzdelávanie </a:t>
            </a:r>
            <a:br>
              <a:rPr lang="sk-SK" dirty="0" smtClean="0"/>
            </a:br>
            <a:r>
              <a:rPr lang="sk-SK" dirty="0" smtClean="0"/>
              <a:t>Kráľovstvo včiel</a:t>
            </a:r>
            <a:endParaRPr lang="sk-SK" dirty="0"/>
          </a:p>
        </p:txBody>
      </p:sp>
      <p:pic>
        <p:nvPicPr>
          <p:cNvPr id="1026" name="Picture 2" descr="C:\Users\PC\Desktop\20221003_1147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011521"/>
            <a:ext cx="8229600" cy="37033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46</Words>
  <Application>Microsoft Office PowerPoint</Application>
  <PresentationFormat>Prezentácia na obrazovke (4:3)</PresentationFormat>
  <Paragraphs>8</Paragraphs>
  <Slides>10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10</vt:i4>
      </vt:variant>
    </vt:vector>
  </HeadingPairs>
  <TitlesOfParts>
    <vt:vector size="11" baseType="lpstr">
      <vt:lpstr>Motív Office</vt:lpstr>
      <vt:lpstr>Vzdelávací program VČELA</vt:lpstr>
      <vt:lpstr>BeeFriendly – medzinár.projekt Vzdelávacia aktivita</vt:lpstr>
      <vt:lpstr>Fotenie opeľovačov – murárka, čmeľ</vt:lpstr>
      <vt:lpstr>Snímka 4</vt:lpstr>
      <vt:lpstr>Snímka 5</vt:lpstr>
      <vt:lpstr>Nástenka so zverejnenými prácami žiakov- slohové práce (úvaha Ako zachrániť včely), rysovanie plástov</vt:lpstr>
      <vt:lpstr>Beseda so včelárom - praktické úkážky</vt:lpstr>
      <vt:lpstr>Ukážka včelstva s kráľovnou, organizácia v úli, plnenie plástov.</vt:lpstr>
      <vt:lpstr>Rovesnícke vzdelávanie  Kráľovstvo včiel</vt:lpstr>
      <vt:lpstr>Snímka 10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VČELA</dc:title>
  <dc:creator>Renka</dc:creator>
  <cp:lastModifiedBy>Renka</cp:lastModifiedBy>
  <cp:revision>9</cp:revision>
  <dcterms:created xsi:type="dcterms:W3CDTF">2022-04-11T18:14:44Z</dcterms:created>
  <dcterms:modified xsi:type="dcterms:W3CDTF">2022-10-05T18:26:38Z</dcterms:modified>
</cp:coreProperties>
</file>