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90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71" r:id="rId14"/>
    <p:sldId id="272" r:id="rId15"/>
    <p:sldId id="273" r:id="rId16"/>
    <p:sldId id="275" r:id="rId17"/>
    <p:sldId id="277" r:id="rId18"/>
    <p:sldId id="278" r:id="rId19"/>
    <p:sldId id="291" r:id="rId20"/>
    <p:sldId id="292" r:id="rId21"/>
    <p:sldId id="293" r:id="rId22"/>
    <p:sldId id="294" r:id="rId23"/>
    <p:sldId id="297" r:id="rId24"/>
    <p:sldId id="298" r:id="rId25"/>
    <p:sldId id="299" r:id="rId26"/>
    <p:sldId id="295" r:id="rId27"/>
    <p:sldId id="279" r:id="rId28"/>
    <p:sldId id="280" r:id="rId29"/>
    <p:sldId id="285" r:id="rId30"/>
    <p:sldId id="288" r:id="rId31"/>
    <p:sldId id="281" r:id="rId32"/>
    <p:sldId id="283" r:id="rId33"/>
    <p:sldId id="287" r:id="rId34"/>
    <p:sldId id="284" r:id="rId35"/>
    <p:sldId id="286" r:id="rId36"/>
    <p:sldId id="296" r:id="rId37"/>
    <p:sldId id="268" r:id="rId38"/>
    <p:sldId id="289" r:id="rId3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DFF"/>
    <a:srgbClr val="FFFF66"/>
    <a:srgbClr val="FF4747"/>
    <a:srgbClr val="F7FA82"/>
    <a:srgbClr val="008000"/>
    <a:srgbClr val="99FF33"/>
    <a:srgbClr val="AEFF5D"/>
    <a:srgbClr val="C4FF89"/>
    <a:srgbClr val="E393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>
      <p:cViewPr varScale="1">
        <p:scale>
          <a:sx n="88" d="100"/>
          <a:sy n="88" d="100"/>
        </p:scale>
        <p:origin x="1243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BAD-49A8-91D2-7088BE1024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BAD-49A8-91D2-7088BE1024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BAD-49A8-91D2-7088BE10249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BAD-49A8-91D2-7088BE10249C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Arkusz1!$A$2:$A$5</c:f>
              <c:strCache>
                <c:ptCount val="4"/>
                <c:pt idx="0">
                  <c:v>STYL ŻYCIA</c:v>
                </c:pt>
                <c:pt idx="1">
                  <c:v>ŚRODOWISKO              20%</c:v>
                </c:pt>
                <c:pt idx="2">
                  <c:v>GENETYKA</c:v>
                </c:pt>
                <c:pt idx="3">
                  <c:v>SŁUŻBA ZDROWIA</c:v>
                </c:pt>
              </c:strCache>
            </c:strRef>
          </c:cat>
          <c:val>
            <c:numRef>
              <c:f>Arkusz1!$B$2:$B$5</c:f>
              <c:numCache>
                <c:formatCode>0%</c:formatCode>
                <c:ptCount val="4"/>
                <c:pt idx="0">
                  <c:v>0.5</c:v>
                </c:pt>
                <c:pt idx="1">
                  <c:v>0.2</c:v>
                </c:pt>
                <c:pt idx="2">
                  <c:v>0.2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68-4B85-850E-971C9CD2447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702099737532809"/>
          <c:y val="3.3503937007873571E-3"/>
          <c:w val="0.41089566929133858"/>
          <c:h val="0.3245492125984251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solidFill>
            <a:schemeClr val="accent3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76200" cap="flat" cmpd="sng" algn="ctr">
      <a:solidFill>
        <a:schemeClr val="accent3"/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387B99-3823-4203-8AAD-2C07AA69A593}" type="doc">
      <dgm:prSet loTypeId="urn:microsoft.com/office/officeart/2005/8/layout/cycle6" loCatId="relationship" qsTypeId="urn:microsoft.com/office/officeart/2005/8/quickstyle/3d4" qsCatId="3D" csTypeId="urn:microsoft.com/office/officeart/2005/8/colors/accent6_1" csCatId="accent6" phldr="1"/>
      <dgm:spPr/>
      <dgm:t>
        <a:bodyPr/>
        <a:lstStyle/>
        <a:p>
          <a:endParaRPr lang="pl-PL"/>
        </a:p>
      </dgm:t>
    </dgm:pt>
    <dgm:pt modelId="{27B13DE0-17A8-4C04-806F-DFDDE1DFA24A}">
      <dgm:prSet phldrT="[Tekst]"/>
      <dgm:spPr>
        <a:solidFill>
          <a:schemeClr val="bg1"/>
        </a:solidFill>
      </dgm:spPr>
      <dgm:t>
        <a:bodyPr/>
        <a:lstStyle/>
        <a:p>
          <a:r>
            <a:rPr lang="pl-PL" dirty="0" smtClean="0"/>
            <a:t>Dobre samopoczucie FIZYCZNE </a:t>
          </a:r>
          <a:endParaRPr lang="pl-PL" dirty="0"/>
        </a:p>
      </dgm:t>
    </dgm:pt>
    <dgm:pt modelId="{B75C6533-A76F-4EA7-99EF-12E8966A4599}" type="parTrans" cxnId="{112FC4B8-3350-4E17-B34D-63180F260161}">
      <dgm:prSet/>
      <dgm:spPr/>
      <dgm:t>
        <a:bodyPr/>
        <a:lstStyle/>
        <a:p>
          <a:endParaRPr lang="pl-PL"/>
        </a:p>
      </dgm:t>
    </dgm:pt>
    <dgm:pt modelId="{23D35843-27ED-4619-8E43-8CBDE709D322}" type="sibTrans" cxnId="{112FC4B8-3350-4E17-B34D-63180F260161}">
      <dgm:prSet/>
      <dgm:spPr>
        <a:ln w="57150" cmpd="sng">
          <a:solidFill>
            <a:schemeClr val="accent3"/>
          </a:solidFill>
        </a:ln>
      </dgm:spPr>
      <dgm:t>
        <a:bodyPr/>
        <a:lstStyle/>
        <a:p>
          <a:endParaRPr lang="pl-PL"/>
        </a:p>
      </dgm:t>
    </dgm:pt>
    <dgm:pt modelId="{B81A8044-0494-4096-BAB4-F5EF5C7559C3}">
      <dgm:prSet phldrT="[Tekst]"/>
      <dgm:spPr/>
      <dgm:t>
        <a:bodyPr/>
        <a:lstStyle/>
        <a:p>
          <a:r>
            <a:rPr lang="pl-PL" dirty="0" smtClean="0"/>
            <a:t>PSYCHICZNE</a:t>
          </a:r>
          <a:endParaRPr lang="pl-PL" dirty="0"/>
        </a:p>
      </dgm:t>
    </dgm:pt>
    <dgm:pt modelId="{B8E04106-36D8-4E2D-8404-993E8B08DE46}" type="parTrans" cxnId="{71EF5C51-643E-475C-AAD2-8479A4016323}">
      <dgm:prSet/>
      <dgm:spPr/>
      <dgm:t>
        <a:bodyPr/>
        <a:lstStyle/>
        <a:p>
          <a:endParaRPr lang="pl-PL"/>
        </a:p>
      </dgm:t>
    </dgm:pt>
    <dgm:pt modelId="{05A0944D-9FB8-4BC3-BDDF-8139B00C8448}" type="sibTrans" cxnId="{71EF5C51-643E-475C-AAD2-8479A4016323}">
      <dgm:prSet/>
      <dgm:spPr>
        <a:ln w="57150">
          <a:solidFill>
            <a:schemeClr val="accent3"/>
          </a:solidFill>
        </a:ln>
      </dgm:spPr>
      <dgm:t>
        <a:bodyPr/>
        <a:lstStyle/>
        <a:p>
          <a:endParaRPr lang="pl-PL"/>
        </a:p>
      </dgm:t>
    </dgm:pt>
    <dgm:pt modelId="{DC6E9068-EE37-4077-AC0B-2A4B6AF2B014}">
      <dgm:prSet phldrT="[Tekst]"/>
      <dgm:spPr/>
      <dgm:t>
        <a:bodyPr/>
        <a:lstStyle/>
        <a:p>
          <a:r>
            <a:rPr lang="pl-PL" dirty="0" smtClean="0"/>
            <a:t>SPOŁECZNE</a:t>
          </a:r>
          <a:endParaRPr lang="pl-PL" dirty="0"/>
        </a:p>
      </dgm:t>
    </dgm:pt>
    <dgm:pt modelId="{210A6BB7-C681-4A37-BC7C-11C457326A7B}" type="parTrans" cxnId="{1C9CEEE0-EE50-4147-A23F-E1C00590D53C}">
      <dgm:prSet/>
      <dgm:spPr/>
      <dgm:t>
        <a:bodyPr/>
        <a:lstStyle/>
        <a:p>
          <a:endParaRPr lang="pl-PL"/>
        </a:p>
      </dgm:t>
    </dgm:pt>
    <dgm:pt modelId="{ABA1A3A0-1F35-458B-ACD3-2E8101A24EF1}" type="sibTrans" cxnId="{1C9CEEE0-EE50-4147-A23F-E1C00590D53C}">
      <dgm:prSet/>
      <dgm:spPr>
        <a:ln w="57150">
          <a:solidFill>
            <a:schemeClr val="accent3"/>
          </a:solidFill>
        </a:ln>
      </dgm:spPr>
      <dgm:t>
        <a:bodyPr/>
        <a:lstStyle/>
        <a:p>
          <a:endParaRPr lang="pl-PL"/>
        </a:p>
      </dgm:t>
    </dgm:pt>
    <dgm:pt modelId="{A8655F22-EEB1-436C-88EA-4394EDB0F118}" type="pres">
      <dgm:prSet presAssocID="{02387B99-3823-4203-8AAD-2C07AA69A59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EF1BD9EB-B009-4491-A5B3-72C529639FE0}" type="pres">
      <dgm:prSet presAssocID="{27B13DE0-17A8-4C04-806F-DFDDE1DFA24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EF60F3B-AFA2-433C-8EE6-94D61CE6B137}" type="pres">
      <dgm:prSet presAssocID="{27B13DE0-17A8-4C04-806F-DFDDE1DFA24A}" presName="spNode" presStyleCnt="0"/>
      <dgm:spPr/>
    </dgm:pt>
    <dgm:pt modelId="{E6B23582-BA46-4F96-B3B0-C832009C641B}" type="pres">
      <dgm:prSet presAssocID="{23D35843-27ED-4619-8E43-8CBDE709D322}" presName="sibTrans" presStyleLbl="sibTrans1D1" presStyleIdx="0" presStyleCnt="3"/>
      <dgm:spPr/>
      <dgm:t>
        <a:bodyPr/>
        <a:lstStyle/>
        <a:p>
          <a:endParaRPr lang="pl-PL"/>
        </a:p>
      </dgm:t>
    </dgm:pt>
    <dgm:pt modelId="{12261FC2-49A0-4712-BB64-47D5C2EECC6C}" type="pres">
      <dgm:prSet presAssocID="{B81A8044-0494-4096-BAB4-F5EF5C7559C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6FFF49A-336B-4368-A076-C0D9886A7065}" type="pres">
      <dgm:prSet presAssocID="{B81A8044-0494-4096-BAB4-F5EF5C7559C3}" presName="spNode" presStyleCnt="0"/>
      <dgm:spPr/>
    </dgm:pt>
    <dgm:pt modelId="{34F86504-DF71-4E83-98A1-1DA7DE7B04F1}" type="pres">
      <dgm:prSet presAssocID="{05A0944D-9FB8-4BC3-BDDF-8139B00C8448}" presName="sibTrans" presStyleLbl="sibTrans1D1" presStyleIdx="1" presStyleCnt="3"/>
      <dgm:spPr/>
      <dgm:t>
        <a:bodyPr/>
        <a:lstStyle/>
        <a:p>
          <a:endParaRPr lang="pl-PL"/>
        </a:p>
      </dgm:t>
    </dgm:pt>
    <dgm:pt modelId="{B222C75C-38FF-47C6-A264-7F138F5B264E}" type="pres">
      <dgm:prSet presAssocID="{DC6E9068-EE37-4077-AC0B-2A4B6AF2B01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5999A92-25B7-42E3-8073-ED289CCB8BCF}" type="pres">
      <dgm:prSet presAssocID="{DC6E9068-EE37-4077-AC0B-2A4B6AF2B014}" presName="spNode" presStyleCnt="0"/>
      <dgm:spPr/>
    </dgm:pt>
    <dgm:pt modelId="{4D923E57-559B-4F59-8A30-E5DCCF94D91E}" type="pres">
      <dgm:prSet presAssocID="{ABA1A3A0-1F35-458B-ACD3-2E8101A24EF1}" presName="sibTrans" presStyleLbl="sibTrans1D1" presStyleIdx="2" presStyleCnt="3"/>
      <dgm:spPr/>
      <dgm:t>
        <a:bodyPr/>
        <a:lstStyle/>
        <a:p>
          <a:endParaRPr lang="pl-PL"/>
        </a:p>
      </dgm:t>
    </dgm:pt>
  </dgm:ptLst>
  <dgm:cxnLst>
    <dgm:cxn modelId="{D2D57F10-3337-4AE6-9C0B-FD8D088A61A9}" type="presOf" srcId="{B81A8044-0494-4096-BAB4-F5EF5C7559C3}" destId="{12261FC2-49A0-4712-BB64-47D5C2EECC6C}" srcOrd="0" destOrd="0" presId="urn:microsoft.com/office/officeart/2005/8/layout/cycle6"/>
    <dgm:cxn modelId="{13FCB28A-21F3-40C5-87BE-FB0834A5B203}" type="presOf" srcId="{ABA1A3A0-1F35-458B-ACD3-2E8101A24EF1}" destId="{4D923E57-559B-4F59-8A30-E5DCCF94D91E}" srcOrd="0" destOrd="0" presId="urn:microsoft.com/office/officeart/2005/8/layout/cycle6"/>
    <dgm:cxn modelId="{90687AA1-52CA-4D1E-A3AE-FB61EAB58B6A}" type="presOf" srcId="{27B13DE0-17A8-4C04-806F-DFDDE1DFA24A}" destId="{EF1BD9EB-B009-4491-A5B3-72C529639FE0}" srcOrd="0" destOrd="0" presId="urn:microsoft.com/office/officeart/2005/8/layout/cycle6"/>
    <dgm:cxn modelId="{1C9CEEE0-EE50-4147-A23F-E1C00590D53C}" srcId="{02387B99-3823-4203-8AAD-2C07AA69A593}" destId="{DC6E9068-EE37-4077-AC0B-2A4B6AF2B014}" srcOrd="2" destOrd="0" parTransId="{210A6BB7-C681-4A37-BC7C-11C457326A7B}" sibTransId="{ABA1A3A0-1F35-458B-ACD3-2E8101A24EF1}"/>
    <dgm:cxn modelId="{62F39FE7-22A1-4345-A31C-A366CE8483D5}" type="presOf" srcId="{DC6E9068-EE37-4077-AC0B-2A4B6AF2B014}" destId="{B222C75C-38FF-47C6-A264-7F138F5B264E}" srcOrd="0" destOrd="0" presId="urn:microsoft.com/office/officeart/2005/8/layout/cycle6"/>
    <dgm:cxn modelId="{112FC4B8-3350-4E17-B34D-63180F260161}" srcId="{02387B99-3823-4203-8AAD-2C07AA69A593}" destId="{27B13DE0-17A8-4C04-806F-DFDDE1DFA24A}" srcOrd="0" destOrd="0" parTransId="{B75C6533-A76F-4EA7-99EF-12E8966A4599}" sibTransId="{23D35843-27ED-4619-8E43-8CBDE709D322}"/>
    <dgm:cxn modelId="{7F68342E-7E55-4695-814F-3E08C5479AEA}" type="presOf" srcId="{02387B99-3823-4203-8AAD-2C07AA69A593}" destId="{A8655F22-EEB1-436C-88EA-4394EDB0F118}" srcOrd="0" destOrd="0" presId="urn:microsoft.com/office/officeart/2005/8/layout/cycle6"/>
    <dgm:cxn modelId="{71EF5C51-643E-475C-AAD2-8479A4016323}" srcId="{02387B99-3823-4203-8AAD-2C07AA69A593}" destId="{B81A8044-0494-4096-BAB4-F5EF5C7559C3}" srcOrd="1" destOrd="0" parTransId="{B8E04106-36D8-4E2D-8404-993E8B08DE46}" sibTransId="{05A0944D-9FB8-4BC3-BDDF-8139B00C8448}"/>
    <dgm:cxn modelId="{B1058AD5-DD42-43E2-9557-65E72F93318D}" type="presOf" srcId="{23D35843-27ED-4619-8E43-8CBDE709D322}" destId="{E6B23582-BA46-4F96-B3B0-C832009C641B}" srcOrd="0" destOrd="0" presId="urn:microsoft.com/office/officeart/2005/8/layout/cycle6"/>
    <dgm:cxn modelId="{FBB074CE-74C5-4613-8B1E-DA118FD38A4A}" type="presOf" srcId="{05A0944D-9FB8-4BC3-BDDF-8139B00C8448}" destId="{34F86504-DF71-4E83-98A1-1DA7DE7B04F1}" srcOrd="0" destOrd="0" presId="urn:microsoft.com/office/officeart/2005/8/layout/cycle6"/>
    <dgm:cxn modelId="{A99FED3E-ECD3-41ED-A007-85A5718FD357}" type="presParOf" srcId="{A8655F22-EEB1-436C-88EA-4394EDB0F118}" destId="{EF1BD9EB-B009-4491-A5B3-72C529639FE0}" srcOrd="0" destOrd="0" presId="urn:microsoft.com/office/officeart/2005/8/layout/cycle6"/>
    <dgm:cxn modelId="{E526B174-DDBD-430C-A192-489EAA152DB5}" type="presParOf" srcId="{A8655F22-EEB1-436C-88EA-4394EDB0F118}" destId="{DEF60F3B-AFA2-433C-8EE6-94D61CE6B137}" srcOrd="1" destOrd="0" presId="urn:microsoft.com/office/officeart/2005/8/layout/cycle6"/>
    <dgm:cxn modelId="{DF1D1B8E-EC92-4E77-BCF3-C25EE9ACE17F}" type="presParOf" srcId="{A8655F22-EEB1-436C-88EA-4394EDB0F118}" destId="{E6B23582-BA46-4F96-B3B0-C832009C641B}" srcOrd="2" destOrd="0" presId="urn:microsoft.com/office/officeart/2005/8/layout/cycle6"/>
    <dgm:cxn modelId="{D033868B-5F21-4B1E-98B8-9186F754386E}" type="presParOf" srcId="{A8655F22-EEB1-436C-88EA-4394EDB0F118}" destId="{12261FC2-49A0-4712-BB64-47D5C2EECC6C}" srcOrd="3" destOrd="0" presId="urn:microsoft.com/office/officeart/2005/8/layout/cycle6"/>
    <dgm:cxn modelId="{0DBD0B87-E9CC-42CE-805B-6CDDE7B7368F}" type="presParOf" srcId="{A8655F22-EEB1-436C-88EA-4394EDB0F118}" destId="{86FFF49A-336B-4368-A076-C0D9886A7065}" srcOrd="4" destOrd="0" presId="urn:microsoft.com/office/officeart/2005/8/layout/cycle6"/>
    <dgm:cxn modelId="{B1A65614-8F6A-4B5B-9F1E-216B4BBEE700}" type="presParOf" srcId="{A8655F22-EEB1-436C-88EA-4394EDB0F118}" destId="{34F86504-DF71-4E83-98A1-1DA7DE7B04F1}" srcOrd="5" destOrd="0" presId="urn:microsoft.com/office/officeart/2005/8/layout/cycle6"/>
    <dgm:cxn modelId="{0BF702E1-2391-496E-9962-DBC3A97BCA1A}" type="presParOf" srcId="{A8655F22-EEB1-436C-88EA-4394EDB0F118}" destId="{B222C75C-38FF-47C6-A264-7F138F5B264E}" srcOrd="6" destOrd="0" presId="urn:microsoft.com/office/officeart/2005/8/layout/cycle6"/>
    <dgm:cxn modelId="{CD8BDCC0-6D87-4939-A6AD-95C73C534FAB}" type="presParOf" srcId="{A8655F22-EEB1-436C-88EA-4394EDB0F118}" destId="{25999A92-25B7-42E3-8073-ED289CCB8BCF}" srcOrd="7" destOrd="0" presId="urn:microsoft.com/office/officeart/2005/8/layout/cycle6"/>
    <dgm:cxn modelId="{2357178C-D2F4-4896-9C54-A0241D5BC329}" type="presParOf" srcId="{A8655F22-EEB1-436C-88EA-4394EDB0F118}" destId="{4D923E57-559B-4F59-8A30-E5DCCF94D91E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68250D-5478-454B-B040-6406876894EE}" type="doc">
      <dgm:prSet loTypeId="urn:microsoft.com/office/officeart/2005/8/layout/cycle8" loCatId="cycle" qsTypeId="urn:microsoft.com/office/officeart/2005/8/quickstyle/simple1" qsCatId="simple" csTypeId="urn:microsoft.com/office/officeart/2005/8/colors/accent3_1" csCatId="accent3" phldr="1"/>
      <dgm:spPr/>
    </dgm:pt>
    <dgm:pt modelId="{E23040DC-8190-4613-9CCF-EBA46AB1CCA0}">
      <dgm:prSet phldrT="[Tekst]"/>
      <dgm:spPr/>
      <dgm:t>
        <a:bodyPr/>
        <a:lstStyle/>
        <a:p>
          <a:r>
            <a:rPr lang="pl-PL" dirty="0" smtClean="0"/>
            <a:t>DZIAŁAMY</a:t>
          </a:r>
          <a:endParaRPr lang="pl-PL" dirty="0"/>
        </a:p>
      </dgm:t>
    </dgm:pt>
    <dgm:pt modelId="{AEA2D4AD-83CB-422D-B773-62DE2C05F6BB}" type="parTrans" cxnId="{2A904EB1-2607-4208-BD0B-CB6C3C344915}">
      <dgm:prSet/>
      <dgm:spPr/>
      <dgm:t>
        <a:bodyPr/>
        <a:lstStyle/>
        <a:p>
          <a:endParaRPr lang="pl-PL"/>
        </a:p>
      </dgm:t>
    </dgm:pt>
    <dgm:pt modelId="{13FF9D57-D85C-4B79-8A8A-EB98E304E15B}" type="sibTrans" cxnId="{2A904EB1-2607-4208-BD0B-CB6C3C344915}">
      <dgm:prSet/>
      <dgm:spPr/>
      <dgm:t>
        <a:bodyPr/>
        <a:lstStyle/>
        <a:p>
          <a:endParaRPr lang="pl-PL"/>
        </a:p>
      </dgm:t>
    </dgm:pt>
    <dgm:pt modelId="{6DF8E90C-6F32-41E3-8504-3410D0EDE31C}">
      <dgm:prSet phldrT="[Tekst]"/>
      <dgm:spPr/>
      <dgm:t>
        <a:bodyPr/>
        <a:lstStyle/>
        <a:p>
          <a:r>
            <a:rPr lang="pl-PL" dirty="0" smtClean="0"/>
            <a:t>PLANUJEMY</a:t>
          </a:r>
          <a:endParaRPr lang="pl-PL" dirty="0"/>
        </a:p>
      </dgm:t>
    </dgm:pt>
    <dgm:pt modelId="{A325C880-0525-4E16-852D-E2D44B3CFBBB}" type="parTrans" cxnId="{52DD08D4-9010-49E4-86DF-C6D3A6B9E772}">
      <dgm:prSet/>
      <dgm:spPr/>
      <dgm:t>
        <a:bodyPr/>
        <a:lstStyle/>
        <a:p>
          <a:endParaRPr lang="pl-PL"/>
        </a:p>
      </dgm:t>
    </dgm:pt>
    <dgm:pt modelId="{88276FE2-C1A4-4CCA-A237-AA9F88AEA387}" type="sibTrans" cxnId="{52DD08D4-9010-49E4-86DF-C6D3A6B9E772}">
      <dgm:prSet/>
      <dgm:spPr/>
      <dgm:t>
        <a:bodyPr/>
        <a:lstStyle/>
        <a:p>
          <a:endParaRPr lang="pl-PL"/>
        </a:p>
      </dgm:t>
    </dgm:pt>
    <dgm:pt modelId="{CF4B0CD7-18C1-401D-A27E-60CF0E6DE0E6}">
      <dgm:prSet phldrT="[Tekst]"/>
      <dgm:spPr/>
      <dgm:t>
        <a:bodyPr/>
        <a:lstStyle/>
        <a:p>
          <a:r>
            <a:rPr lang="pl-PL" dirty="0" smtClean="0"/>
            <a:t>EWALUUJEMY</a:t>
          </a:r>
          <a:endParaRPr lang="pl-PL" dirty="0"/>
        </a:p>
      </dgm:t>
    </dgm:pt>
    <dgm:pt modelId="{C5D77D1F-BDBF-469D-B708-4BDE4377407B}" type="parTrans" cxnId="{9ADBB3AF-1667-49F4-B1B4-A90E545308BF}">
      <dgm:prSet/>
      <dgm:spPr/>
      <dgm:t>
        <a:bodyPr/>
        <a:lstStyle/>
        <a:p>
          <a:endParaRPr lang="pl-PL"/>
        </a:p>
      </dgm:t>
    </dgm:pt>
    <dgm:pt modelId="{35DC4B55-050F-4099-A4BC-FE784B3B0180}" type="sibTrans" cxnId="{9ADBB3AF-1667-49F4-B1B4-A90E545308BF}">
      <dgm:prSet/>
      <dgm:spPr/>
      <dgm:t>
        <a:bodyPr/>
        <a:lstStyle/>
        <a:p>
          <a:endParaRPr lang="pl-PL"/>
        </a:p>
      </dgm:t>
    </dgm:pt>
    <dgm:pt modelId="{D617B13E-CE5A-4237-932F-01EE84599D7B}" type="pres">
      <dgm:prSet presAssocID="{9F68250D-5478-454B-B040-6406876894EE}" presName="compositeShape" presStyleCnt="0">
        <dgm:presLayoutVars>
          <dgm:chMax val="7"/>
          <dgm:dir/>
          <dgm:resizeHandles val="exact"/>
        </dgm:presLayoutVars>
      </dgm:prSet>
      <dgm:spPr/>
    </dgm:pt>
    <dgm:pt modelId="{2D8AC18E-35A7-4772-A40F-2ABAF474F481}" type="pres">
      <dgm:prSet presAssocID="{9F68250D-5478-454B-B040-6406876894EE}" presName="wedge1" presStyleLbl="node1" presStyleIdx="0" presStyleCnt="3"/>
      <dgm:spPr/>
      <dgm:t>
        <a:bodyPr/>
        <a:lstStyle/>
        <a:p>
          <a:endParaRPr lang="pl-PL"/>
        </a:p>
      </dgm:t>
    </dgm:pt>
    <dgm:pt modelId="{16C084F2-FCDA-4F22-B160-196B582FD5C6}" type="pres">
      <dgm:prSet presAssocID="{9F68250D-5478-454B-B040-6406876894EE}" presName="dummy1a" presStyleCnt="0"/>
      <dgm:spPr/>
    </dgm:pt>
    <dgm:pt modelId="{08CC2120-E6D6-4867-BF56-08B6FFB10E0F}" type="pres">
      <dgm:prSet presAssocID="{9F68250D-5478-454B-B040-6406876894EE}" presName="dummy1b" presStyleCnt="0"/>
      <dgm:spPr/>
    </dgm:pt>
    <dgm:pt modelId="{49630D19-1A5F-4DCE-86DC-F6A3212469FD}" type="pres">
      <dgm:prSet presAssocID="{9F68250D-5478-454B-B040-6406876894EE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7AACD66-2FC3-4E5D-BF0A-AD4A319F8045}" type="pres">
      <dgm:prSet presAssocID="{9F68250D-5478-454B-B040-6406876894EE}" presName="wedge2" presStyleLbl="node1" presStyleIdx="1" presStyleCnt="3"/>
      <dgm:spPr/>
      <dgm:t>
        <a:bodyPr/>
        <a:lstStyle/>
        <a:p>
          <a:endParaRPr lang="pl-PL"/>
        </a:p>
      </dgm:t>
    </dgm:pt>
    <dgm:pt modelId="{22707084-E129-4232-A1AB-63BD48865FA9}" type="pres">
      <dgm:prSet presAssocID="{9F68250D-5478-454B-B040-6406876894EE}" presName="dummy2a" presStyleCnt="0"/>
      <dgm:spPr/>
    </dgm:pt>
    <dgm:pt modelId="{D5274E11-4530-42A9-A0F4-D630109F040F}" type="pres">
      <dgm:prSet presAssocID="{9F68250D-5478-454B-B040-6406876894EE}" presName="dummy2b" presStyleCnt="0"/>
      <dgm:spPr/>
    </dgm:pt>
    <dgm:pt modelId="{5ED59ED5-0857-42AC-B442-913A963D2672}" type="pres">
      <dgm:prSet presAssocID="{9F68250D-5478-454B-B040-6406876894EE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F7AB11D-0594-408D-81A7-C9FF59E08048}" type="pres">
      <dgm:prSet presAssocID="{9F68250D-5478-454B-B040-6406876894EE}" presName="wedge3" presStyleLbl="node1" presStyleIdx="2" presStyleCnt="3"/>
      <dgm:spPr/>
      <dgm:t>
        <a:bodyPr/>
        <a:lstStyle/>
        <a:p>
          <a:endParaRPr lang="pl-PL"/>
        </a:p>
      </dgm:t>
    </dgm:pt>
    <dgm:pt modelId="{4664B130-CFC8-488A-92AF-CF608EFC971C}" type="pres">
      <dgm:prSet presAssocID="{9F68250D-5478-454B-B040-6406876894EE}" presName="dummy3a" presStyleCnt="0"/>
      <dgm:spPr/>
    </dgm:pt>
    <dgm:pt modelId="{5B17715D-6B28-44AE-9A3E-1B54A20E3B7D}" type="pres">
      <dgm:prSet presAssocID="{9F68250D-5478-454B-B040-6406876894EE}" presName="dummy3b" presStyleCnt="0"/>
      <dgm:spPr/>
    </dgm:pt>
    <dgm:pt modelId="{C0BFD1EE-2C9F-4239-AE57-7257C8ED027F}" type="pres">
      <dgm:prSet presAssocID="{9F68250D-5478-454B-B040-6406876894EE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339BFB1-0451-4407-88F7-D0E16CDC983E}" type="pres">
      <dgm:prSet presAssocID="{13FF9D57-D85C-4B79-8A8A-EB98E304E15B}" presName="arrowWedge1" presStyleLbl="fgSibTrans2D1" presStyleIdx="0" presStyleCnt="3"/>
      <dgm:spPr/>
    </dgm:pt>
    <dgm:pt modelId="{6327EE6D-DE70-4F2E-921A-54C5EE0FBC60}" type="pres">
      <dgm:prSet presAssocID="{88276FE2-C1A4-4CCA-A237-AA9F88AEA387}" presName="arrowWedge2" presStyleLbl="fgSibTrans2D1" presStyleIdx="1" presStyleCnt="3"/>
      <dgm:spPr/>
    </dgm:pt>
    <dgm:pt modelId="{EA32C9CB-14F4-4FE1-8705-2C3415EAA346}" type="pres">
      <dgm:prSet presAssocID="{35DC4B55-050F-4099-A4BC-FE784B3B0180}" presName="arrowWedge3" presStyleLbl="fgSibTrans2D1" presStyleIdx="2" presStyleCnt="3"/>
      <dgm:spPr/>
    </dgm:pt>
  </dgm:ptLst>
  <dgm:cxnLst>
    <dgm:cxn modelId="{5C38F3AA-0351-4930-AA0A-34C0D56F1BDF}" type="presOf" srcId="{CF4B0CD7-18C1-401D-A27E-60CF0E6DE0E6}" destId="{7F7AB11D-0594-408D-81A7-C9FF59E08048}" srcOrd="0" destOrd="0" presId="urn:microsoft.com/office/officeart/2005/8/layout/cycle8"/>
    <dgm:cxn modelId="{BEC049EE-3C11-4D4A-A53E-CB81B4DF2DC1}" type="presOf" srcId="{6DF8E90C-6F32-41E3-8504-3410D0EDE31C}" destId="{5ED59ED5-0857-42AC-B442-913A963D2672}" srcOrd="1" destOrd="0" presId="urn:microsoft.com/office/officeart/2005/8/layout/cycle8"/>
    <dgm:cxn modelId="{8EEBA047-BA98-4EA3-88A5-EB9422ADA3B8}" type="presOf" srcId="{6DF8E90C-6F32-41E3-8504-3410D0EDE31C}" destId="{37AACD66-2FC3-4E5D-BF0A-AD4A319F8045}" srcOrd="0" destOrd="0" presId="urn:microsoft.com/office/officeart/2005/8/layout/cycle8"/>
    <dgm:cxn modelId="{E0FC583B-6B73-4B6A-8628-3639A797F7F9}" type="presOf" srcId="{CF4B0CD7-18C1-401D-A27E-60CF0E6DE0E6}" destId="{C0BFD1EE-2C9F-4239-AE57-7257C8ED027F}" srcOrd="1" destOrd="0" presId="urn:microsoft.com/office/officeart/2005/8/layout/cycle8"/>
    <dgm:cxn modelId="{9ADBB3AF-1667-49F4-B1B4-A90E545308BF}" srcId="{9F68250D-5478-454B-B040-6406876894EE}" destId="{CF4B0CD7-18C1-401D-A27E-60CF0E6DE0E6}" srcOrd="2" destOrd="0" parTransId="{C5D77D1F-BDBF-469D-B708-4BDE4377407B}" sibTransId="{35DC4B55-050F-4099-A4BC-FE784B3B0180}"/>
    <dgm:cxn modelId="{2A904EB1-2607-4208-BD0B-CB6C3C344915}" srcId="{9F68250D-5478-454B-B040-6406876894EE}" destId="{E23040DC-8190-4613-9CCF-EBA46AB1CCA0}" srcOrd="0" destOrd="0" parTransId="{AEA2D4AD-83CB-422D-B773-62DE2C05F6BB}" sibTransId="{13FF9D57-D85C-4B79-8A8A-EB98E304E15B}"/>
    <dgm:cxn modelId="{681A0254-1776-448D-BE62-56F2C43AC76A}" type="presOf" srcId="{E23040DC-8190-4613-9CCF-EBA46AB1CCA0}" destId="{2D8AC18E-35A7-4772-A40F-2ABAF474F481}" srcOrd="0" destOrd="0" presId="urn:microsoft.com/office/officeart/2005/8/layout/cycle8"/>
    <dgm:cxn modelId="{52DD08D4-9010-49E4-86DF-C6D3A6B9E772}" srcId="{9F68250D-5478-454B-B040-6406876894EE}" destId="{6DF8E90C-6F32-41E3-8504-3410D0EDE31C}" srcOrd="1" destOrd="0" parTransId="{A325C880-0525-4E16-852D-E2D44B3CFBBB}" sibTransId="{88276FE2-C1A4-4CCA-A237-AA9F88AEA387}"/>
    <dgm:cxn modelId="{E58D32B3-58FA-4A88-8456-3F68D5E857BB}" type="presOf" srcId="{9F68250D-5478-454B-B040-6406876894EE}" destId="{D617B13E-CE5A-4237-932F-01EE84599D7B}" srcOrd="0" destOrd="0" presId="urn:microsoft.com/office/officeart/2005/8/layout/cycle8"/>
    <dgm:cxn modelId="{90C5F53D-E9C4-4F30-8E76-9545E01E3D34}" type="presOf" srcId="{E23040DC-8190-4613-9CCF-EBA46AB1CCA0}" destId="{49630D19-1A5F-4DCE-86DC-F6A3212469FD}" srcOrd="1" destOrd="0" presId="urn:microsoft.com/office/officeart/2005/8/layout/cycle8"/>
    <dgm:cxn modelId="{6102A5F7-C44C-4A08-A404-5717CF6F45B2}" type="presParOf" srcId="{D617B13E-CE5A-4237-932F-01EE84599D7B}" destId="{2D8AC18E-35A7-4772-A40F-2ABAF474F481}" srcOrd="0" destOrd="0" presId="urn:microsoft.com/office/officeart/2005/8/layout/cycle8"/>
    <dgm:cxn modelId="{B80C980D-FC9B-49C6-B59D-3B55A27163DB}" type="presParOf" srcId="{D617B13E-CE5A-4237-932F-01EE84599D7B}" destId="{16C084F2-FCDA-4F22-B160-196B582FD5C6}" srcOrd="1" destOrd="0" presId="urn:microsoft.com/office/officeart/2005/8/layout/cycle8"/>
    <dgm:cxn modelId="{8FD30995-B746-40DE-ADBF-9932BEF0029C}" type="presParOf" srcId="{D617B13E-CE5A-4237-932F-01EE84599D7B}" destId="{08CC2120-E6D6-4867-BF56-08B6FFB10E0F}" srcOrd="2" destOrd="0" presId="urn:microsoft.com/office/officeart/2005/8/layout/cycle8"/>
    <dgm:cxn modelId="{F652F6CD-394F-4090-A811-C2B998B49CBF}" type="presParOf" srcId="{D617B13E-CE5A-4237-932F-01EE84599D7B}" destId="{49630D19-1A5F-4DCE-86DC-F6A3212469FD}" srcOrd="3" destOrd="0" presId="urn:microsoft.com/office/officeart/2005/8/layout/cycle8"/>
    <dgm:cxn modelId="{CA4C2B13-8CBC-4047-93FC-11F7ABAAB4AC}" type="presParOf" srcId="{D617B13E-CE5A-4237-932F-01EE84599D7B}" destId="{37AACD66-2FC3-4E5D-BF0A-AD4A319F8045}" srcOrd="4" destOrd="0" presId="urn:microsoft.com/office/officeart/2005/8/layout/cycle8"/>
    <dgm:cxn modelId="{D5B1FE3A-E4D6-40C3-A343-E8933BFF8695}" type="presParOf" srcId="{D617B13E-CE5A-4237-932F-01EE84599D7B}" destId="{22707084-E129-4232-A1AB-63BD48865FA9}" srcOrd="5" destOrd="0" presId="urn:microsoft.com/office/officeart/2005/8/layout/cycle8"/>
    <dgm:cxn modelId="{4E0A41A9-1EA0-41CD-A514-963A5B0989E9}" type="presParOf" srcId="{D617B13E-CE5A-4237-932F-01EE84599D7B}" destId="{D5274E11-4530-42A9-A0F4-D630109F040F}" srcOrd="6" destOrd="0" presId="urn:microsoft.com/office/officeart/2005/8/layout/cycle8"/>
    <dgm:cxn modelId="{146ABFD9-E7D8-42E1-BF2F-6046BB00F76B}" type="presParOf" srcId="{D617B13E-CE5A-4237-932F-01EE84599D7B}" destId="{5ED59ED5-0857-42AC-B442-913A963D2672}" srcOrd="7" destOrd="0" presId="urn:microsoft.com/office/officeart/2005/8/layout/cycle8"/>
    <dgm:cxn modelId="{514DF2B5-8E0B-40CB-9827-C7209BAEB4A3}" type="presParOf" srcId="{D617B13E-CE5A-4237-932F-01EE84599D7B}" destId="{7F7AB11D-0594-408D-81A7-C9FF59E08048}" srcOrd="8" destOrd="0" presId="urn:microsoft.com/office/officeart/2005/8/layout/cycle8"/>
    <dgm:cxn modelId="{63F7A99E-67E4-4AE7-8EBA-D373F6B55A0B}" type="presParOf" srcId="{D617B13E-CE5A-4237-932F-01EE84599D7B}" destId="{4664B130-CFC8-488A-92AF-CF608EFC971C}" srcOrd="9" destOrd="0" presId="urn:microsoft.com/office/officeart/2005/8/layout/cycle8"/>
    <dgm:cxn modelId="{93C6A50F-644E-463E-A849-187DA69A394D}" type="presParOf" srcId="{D617B13E-CE5A-4237-932F-01EE84599D7B}" destId="{5B17715D-6B28-44AE-9A3E-1B54A20E3B7D}" srcOrd="10" destOrd="0" presId="urn:microsoft.com/office/officeart/2005/8/layout/cycle8"/>
    <dgm:cxn modelId="{2DCCDF41-2322-4194-814C-E66486C867CC}" type="presParOf" srcId="{D617B13E-CE5A-4237-932F-01EE84599D7B}" destId="{C0BFD1EE-2C9F-4239-AE57-7257C8ED027F}" srcOrd="11" destOrd="0" presId="urn:microsoft.com/office/officeart/2005/8/layout/cycle8"/>
    <dgm:cxn modelId="{AF8C785D-411D-4A36-9BDA-A95A2B5E3DD0}" type="presParOf" srcId="{D617B13E-CE5A-4237-932F-01EE84599D7B}" destId="{3339BFB1-0451-4407-88F7-D0E16CDC983E}" srcOrd="12" destOrd="0" presId="urn:microsoft.com/office/officeart/2005/8/layout/cycle8"/>
    <dgm:cxn modelId="{0BFBDBC5-0BE3-4381-AE98-32E830A0E069}" type="presParOf" srcId="{D617B13E-CE5A-4237-932F-01EE84599D7B}" destId="{6327EE6D-DE70-4F2E-921A-54C5EE0FBC60}" srcOrd="13" destOrd="0" presId="urn:microsoft.com/office/officeart/2005/8/layout/cycle8"/>
    <dgm:cxn modelId="{B81A5964-A007-4821-826D-5DD4CC4018D1}" type="presParOf" srcId="{D617B13E-CE5A-4237-932F-01EE84599D7B}" destId="{EA32C9CB-14F4-4FE1-8705-2C3415EAA34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A42F6B-618E-4907-82EC-F16D8E924D0A}" type="doc">
      <dgm:prSet loTypeId="urn:microsoft.com/office/officeart/2005/8/layout/process1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pl-PL"/>
        </a:p>
      </dgm:t>
    </dgm:pt>
    <dgm:pt modelId="{67EF1180-9640-4318-AADF-8393810B824A}">
      <dgm:prSet custT="1"/>
      <dgm:spPr>
        <a:ln w="88900">
          <a:solidFill>
            <a:schemeClr val="accent2"/>
          </a:solidFill>
        </a:ln>
      </dgm:spPr>
      <dgm:t>
        <a:bodyPr/>
        <a:lstStyle/>
        <a:p>
          <a:pPr algn="l" rtl="0"/>
          <a:r>
            <a:rPr lang="pl-PL" sz="2000" b="1" dirty="0" smtClean="0">
              <a:latin typeface="+mn-lt"/>
            </a:rPr>
            <a:t>Zdrowie fizyczne </a:t>
          </a:r>
          <a:r>
            <a:rPr lang="pl-PL" sz="2000" dirty="0" smtClean="0">
              <a:latin typeface="+mn-lt"/>
            </a:rPr>
            <a:t>– prawidłowe funkcjonowanie organizmu, wszystkich   jego układów i narządów.</a:t>
          </a:r>
          <a:endParaRPr lang="pl-PL" sz="2000" dirty="0">
            <a:latin typeface="+mn-lt"/>
          </a:endParaRPr>
        </a:p>
      </dgm:t>
    </dgm:pt>
    <dgm:pt modelId="{AEB57288-77C2-4DFB-8C8E-172042291A3C}" type="parTrans" cxnId="{1D00D718-838B-4724-B489-819045662433}">
      <dgm:prSet/>
      <dgm:spPr/>
      <dgm:t>
        <a:bodyPr/>
        <a:lstStyle/>
        <a:p>
          <a:endParaRPr lang="pl-PL"/>
        </a:p>
      </dgm:t>
    </dgm:pt>
    <dgm:pt modelId="{5D14F016-390F-42BB-96B2-B7D3F78602E9}" type="sibTrans" cxnId="{1D00D718-838B-4724-B489-819045662433}">
      <dgm:prSet/>
      <dgm:spPr>
        <a:solidFill>
          <a:srgbClr val="007434"/>
        </a:solidFill>
      </dgm:spPr>
      <dgm:t>
        <a:bodyPr/>
        <a:lstStyle/>
        <a:p>
          <a:endParaRPr lang="pl-PL"/>
        </a:p>
      </dgm:t>
    </dgm:pt>
    <dgm:pt modelId="{B4B2696D-16B8-43CA-99D9-8F1779E375CE}">
      <dgm:prSet custT="1"/>
      <dgm:spPr>
        <a:ln w="101600">
          <a:solidFill>
            <a:schemeClr val="accent2"/>
          </a:solidFill>
        </a:ln>
      </dgm:spPr>
      <dgm:t>
        <a:bodyPr/>
        <a:lstStyle/>
        <a:p>
          <a:pPr algn="ctr" rtl="0"/>
          <a:r>
            <a:rPr lang="pl-PL" sz="1400" b="1" dirty="0" smtClean="0">
              <a:latin typeface="+mn-lt"/>
            </a:rPr>
            <a:t>Zdrowie psychiczne</a:t>
          </a:r>
          <a:r>
            <a:rPr lang="pl-PL" sz="1200" b="1" dirty="0" smtClean="0">
              <a:latin typeface="+mn-lt"/>
            </a:rPr>
            <a:t>,</a:t>
          </a:r>
        </a:p>
        <a:p>
          <a:pPr algn="l" rtl="0"/>
          <a:r>
            <a:rPr lang="pl-PL" sz="1200" dirty="0" smtClean="0">
              <a:latin typeface="+mn-lt"/>
            </a:rPr>
            <a:t> a w jego obrębie zdrowie:</a:t>
          </a:r>
          <a:br>
            <a:rPr lang="pl-PL" sz="1200" dirty="0" smtClean="0">
              <a:latin typeface="+mn-lt"/>
            </a:rPr>
          </a:br>
          <a:r>
            <a:rPr lang="pl-PL" sz="1200" i="1" dirty="0" smtClean="0">
              <a:latin typeface="+mn-lt"/>
            </a:rPr>
            <a:t>- umysłowe</a:t>
          </a:r>
          <a:r>
            <a:rPr lang="pl-PL" sz="1200" dirty="0" smtClean="0">
              <a:latin typeface="+mn-lt"/>
            </a:rPr>
            <a:t>, czyli zdolność do jasnego, logicznego myślenia</a:t>
          </a:r>
          <a:br>
            <a:rPr lang="pl-PL" sz="1200" dirty="0" smtClean="0">
              <a:latin typeface="+mn-lt"/>
            </a:rPr>
          </a:br>
          <a:r>
            <a:rPr lang="pl-PL" sz="1200" dirty="0" smtClean="0">
              <a:latin typeface="+mn-lt"/>
            </a:rPr>
            <a:t>- </a:t>
          </a:r>
          <a:r>
            <a:rPr lang="pl-PL" sz="1200" i="1" dirty="0" smtClean="0">
              <a:latin typeface="+mn-lt"/>
            </a:rPr>
            <a:t>emocjonalne</a:t>
          </a:r>
          <a:r>
            <a:rPr lang="pl-PL" sz="1200" dirty="0" smtClean="0">
              <a:latin typeface="+mn-lt"/>
            </a:rPr>
            <a:t>, czyli zdolność do rozpoznawania uczuć i wyrażania ich    </a:t>
          </a:r>
          <a:br>
            <a:rPr lang="pl-PL" sz="1200" dirty="0" smtClean="0">
              <a:latin typeface="+mn-lt"/>
            </a:rPr>
          </a:br>
          <a:r>
            <a:rPr lang="pl-PL" sz="1200" dirty="0" smtClean="0">
              <a:latin typeface="+mn-lt"/>
            </a:rPr>
            <a:t>w odpowiedni sposób, umiejętność radzenia sobie ze stresem, napięciem, depresją, lękiem.</a:t>
          </a:r>
          <a:endParaRPr lang="pl-PL" sz="1200" dirty="0">
            <a:latin typeface="+mn-lt"/>
          </a:endParaRPr>
        </a:p>
      </dgm:t>
    </dgm:pt>
    <dgm:pt modelId="{4D85E89D-C68C-4209-BD94-5BBAFFC49FF1}" type="parTrans" cxnId="{89264F14-F980-406B-90E8-9732561101D8}">
      <dgm:prSet/>
      <dgm:spPr/>
      <dgm:t>
        <a:bodyPr/>
        <a:lstStyle/>
        <a:p>
          <a:endParaRPr lang="pl-PL"/>
        </a:p>
      </dgm:t>
    </dgm:pt>
    <dgm:pt modelId="{FD9DF760-8565-4318-A280-CC0FB75147C7}" type="sibTrans" cxnId="{89264F14-F980-406B-90E8-9732561101D8}">
      <dgm:prSet/>
      <dgm:spPr>
        <a:solidFill>
          <a:srgbClr val="007434"/>
        </a:solidFill>
      </dgm:spPr>
      <dgm:t>
        <a:bodyPr/>
        <a:lstStyle/>
        <a:p>
          <a:endParaRPr lang="pl-PL"/>
        </a:p>
      </dgm:t>
    </dgm:pt>
    <dgm:pt modelId="{16CDC973-9793-4D42-8BF1-7237F5DBC101}">
      <dgm:prSet custT="1"/>
      <dgm:spPr>
        <a:ln w="95250">
          <a:solidFill>
            <a:schemeClr val="accent2"/>
          </a:solidFill>
        </a:ln>
      </dgm:spPr>
      <dgm:t>
        <a:bodyPr/>
        <a:lstStyle/>
        <a:p>
          <a:pPr algn="l" rtl="0"/>
          <a:r>
            <a:rPr lang="pl-PL" sz="2000" b="1" dirty="0" smtClean="0"/>
            <a:t>Zdrowie społeczne</a:t>
          </a:r>
          <a:r>
            <a:rPr lang="pl-PL" sz="2000" dirty="0" smtClean="0"/>
            <a:t> – zdolność do utrzymywania prawidłowych relacji </a:t>
          </a:r>
          <a:br>
            <a:rPr lang="pl-PL" sz="2000" dirty="0" smtClean="0"/>
          </a:br>
          <a:r>
            <a:rPr lang="pl-PL" sz="2000" dirty="0" smtClean="0"/>
            <a:t>z innymi ludźmi.</a:t>
          </a:r>
          <a:endParaRPr lang="pl-PL" sz="2000" dirty="0"/>
        </a:p>
      </dgm:t>
    </dgm:pt>
    <dgm:pt modelId="{D0408240-FB56-4004-A9D7-123A24D55696}" type="parTrans" cxnId="{5053F6EE-75B3-40FA-A82B-AFC86F5B1A4C}">
      <dgm:prSet/>
      <dgm:spPr/>
      <dgm:t>
        <a:bodyPr/>
        <a:lstStyle/>
        <a:p>
          <a:endParaRPr lang="pl-PL"/>
        </a:p>
      </dgm:t>
    </dgm:pt>
    <dgm:pt modelId="{09FBA57A-0316-41D0-90C0-BE91A07A7CAD}" type="sibTrans" cxnId="{5053F6EE-75B3-40FA-A82B-AFC86F5B1A4C}">
      <dgm:prSet/>
      <dgm:spPr>
        <a:solidFill>
          <a:srgbClr val="007434"/>
        </a:solidFill>
      </dgm:spPr>
      <dgm:t>
        <a:bodyPr/>
        <a:lstStyle/>
        <a:p>
          <a:endParaRPr lang="pl-PL"/>
        </a:p>
      </dgm:t>
    </dgm:pt>
    <dgm:pt modelId="{B3D4B527-B936-4F3E-A75A-DB8370A1C68E}">
      <dgm:prSet/>
      <dgm:spPr>
        <a:ln w="95250">
          <a:solidFill>
            <a:schemeClr val="accent2"/>
          </a:solidFill>
        </a:ln>
      </dgm:spPr>
      <dgm:t>
        <a:bodyPr/>
        <a:lstStyle/>
        <a:p>
          <a:pPr algn="l" rtl="0"/>
          <a:r>
            <a:rPr lang="pl-PL" b="1" dirty="0" smtClean="0"/>
            <a:t>Zdrowie duchowe</a:t>
          </a:r>
          <a:r>
            <a:rPr lang="pl-PL" dirty="0" smtClean="0"/>
            <a:t> – związane z wiarą, religią, wyznawanym systemem wartości.</a:t>
          </a:r>
          <a:endParaRPr lang="pl-PL" dirty="0"/>
        </a:p>
      </dgm:t>
    </dgm:pt>
    <dgm:pt modelId="{B8E57C1B-6B26-4346-8B09-F86F27AA9C41}" type="parTrans" cxnId="{809E948A-E8DF-4503-BE33-CBA327C2C548}">
      <dgm:prSet/>
      <dgm:spPr/>
      <dgm:t>
        <a:bodyPr/>
        <a:lstStyle/>
        <a:p>
          <a:endParaRPr lang="pl-PL"/>
        </a:p>
      </dgm:t>
    </dgm:pt>
    <dgm:pt modelId="{56218A28-A79B-4204-837F-9456AE91FD07}" type="sibTrans" cxnId="{809E948A-E8DF-4503-BE33-CBA327C2C548}">
      <dgm:prSet/>
      <dgm:spPr/>
      <dgm:t>
        <a:bodyPr/>
        <a:lstStyle/>
        <a:p>
          <a:endParaRPr lang="pl-PL"/>
        </a:p>
      </dgm:t>
    </dgm:pt>
    <dgm:pt modelId="{FA2C268D-B4D5-4C84-A467-B728E2518B4C}" type="pres">
      <dgm:prSet presAssocID="{25A42F6B-618E-4907-82EC-F16D8E924D0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EF9E697D-DF9D-4BB2-A0E0-8FAD7F5079EA}" type="pres">
      <dgm:prSet presAssocID="{67EF1180-9640-4318-AADF-8393810B824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7B12824-5265-41C6-A8C0-4ED34D16DE41}" type="pres">
      <dgm:prSet presAssocID="{5D14F016-390F-42BB-96B2-B7D3F78602E9}" presName="sibTrans" presStyleLbl="sibTrans2D1" presStyleIdx="0" presStyleCnt="3"/>
      <dgm:spPr/>
      <dgm:t>
        <a:bodyPr/>
        <a:lstStyle/>
        <a:p>
          <a:endParaRPr lang="pl-PL"/>
        </a:p>
      </dgm:t>
    </dgm:pt>
    <dgm:pt modelId="{02FD8139-5CC9-4827-84EA-4677049295D7}" type="pres">
      <dgm:prSet presAssocID="{5D14F016-390F-42BB-96B2-B7D3F78602E9}" presName="connectorText" presStyleLbl="sibTrans2D1" presStyleIdx="0" presStyleCnt="3"/>
      <dgm:spPr/>
      <dgm:t>
        <a:bodyPr/>
        <a:lstStyle/>
        <a:p>
          <a:endParaRPr lang="pl-PL"/>
        </a:p>
      </dgm:t>
    </dgm:pt>
    <dgm:pt modelId="{0B27214E-F2AD-4196-8F35-5D1C66CB8C1D}" type="pres">
      <dgm:prSet presAssocID="{B4B2696D-16B8-43CA-99D9-8F1779E375C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1055C41-C37C-4A4A-A5A3-B1F96C790B00}" type="pres">
      <dgm:prSet presAssocID="{FD9DF760-8565-4318-A280-CC0FB75147C7}" presName="sibTrans" presStyleLbl="sibTrans2D1" presStyleIdx="1" presStyleCnt="3"/>
      <dgm:spPr/>
      <dgm:t>
        <a:bodyPr/>
        <a:lstStyle/>
        <a:p>
          <a:endParaRPr lang="pl-PL"/>
        </a:p>
      </dgm:t>
    </dgm:pt>
    <dgm:pt modelId="{FD849C8F-6BBC-4217-ADFD-B522B3E9AAC3}" type="pres">
      <dgm:prSet presAssocID="{FD9DF760-8565-4318-A280-CC0FB75147C7}" presName="connectorText" presStyleLbl="sibTrans2D1" presStyleIdx="1" presStyleCnt="3"/>
      <dgm:spPr/>
      <dgm:t>
        <a:bodyPr/>
        <a:lstStyle/>
        <a:p>
          <a:endParaRPr lang="pl-PL"/>
        </a:p>
      </dgm:t>
    </dgm:pt>
    <dgm:pt modelId="{336E3422-E50B-4F40-AC4C-EFA635B5CFE1}" type="pres">
      <dgm:prSet presAssocID="{16CDC973-9793-4D42-8BF1-7237F5DBC10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F46E2A4-43D2-4C41-859B-29770C8B5CF2}" type="pres">
      <dgm:prSet presAssocID="{09FBA57A-0316-41D0-90C0-BE91A07A7CAD}" presName="sibTrans" presStyleLbl="sibTrans2D1" presStyleIdx="2" presStyleCnt="3"/>
      <dgm:spPr/>
      <dgm:t>
        <a:bodyPr/>
        <a:lstStyle/>
        <a:p>
          <a:endParaRPr lang="pl-PL"/>
        </a:p>
      </dgm:t>
    </dgm:pt>
    <dgm:pt modelId="{E49BEBAB-D31E-4C84-BF2B-5B4726D4E03C}" type="pres">
      <dgm:prSet presAssocID="{09FBA57A-0316-41D0-90C0-BE91A07A7CAD}" presName="connectorText" presStyleLbl="sibTrans2D1" presStyleIdx="2" presStyleCnt="3"/>
      <dgm:spPr/>
      <dgm:t>
        <a:bodyPr/>
        <a:lstStyle/>
        <a:p>
          <a:endParaRPr lang="pl-PL"/>
        </a:p>
      </dgm:t>
    </dgm:pt>
    <dgm:pt modelId="{A1E549A6-C23E-4298-B8F1-4A913BF41458}" type="pres">
      <dgm:prSet presAssocID="{B3D4B527-B936-4F3E-A75A-DB8370A1C68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E60F3D3-FFB4-4499-ACDF-E372744331B3}" type="presOf" srcId="{09FBA57A-0316-41D0-90C0-BE91A07A7CAD}" destId="{E49BEBAB-D31E-4C84-BF2B-5B4726D4E03C}" srcOrd="1" destOrd="0" presId="urn:microsoft.com/office/officeart/2005/8/layout/process1"/>
    <dgm:cxn modelId="{3F9090DB-ADF0-4979-8F7D-A4669206446A}" type="presOf" srcId="{FD9DF760-8565-4318-A280-CC0FB75147C7}" destId="{C1055C41-C37C-4A4A-A5A3-B1F96C790B00}" srcOrd="0" destOrd="0" presId="urn:microsoft.com/office/officeart/2005/8/layout/process1"/>
    <dgm:cxn modelId="{0F956AAA-FEF3-4CCE-AEF3-9EECFF483D86}" type="presOf" srcId="{09FBA57A-0316-41D0-90C0-BE91A07A7CAD}" destId="{EF46E2A4-43D2-4C41-859B-29770C8B5CF2}" srcOrd="0" destOrd="0" presId="urn:microsoft.com/office/officeart/2005/8/layout/process1"/>
    <dgm:cxn modelId="{1D00D718-838B-4724-B489-819045662433}" srcId="{25A42F6B-618E-4907-82EC-F16D8E924D0A}" destId="{67EF1180-9640-4318-AADF-8393810B824A}" srcOrd="0" destOrd="0" parTransId="{AEB57288-77C2-4DFB-8C8E-172042291A3C}" sibTransId="{5D14F016-390F-42BB-96B2-B7D3F78602E9}"/>
    <dgm:cxn modelId="{323781E8-FB27-47A1-96D6-D3DFE3148994}" type="presOf" srcId="{67EF1180-9640-4318-AADF-8393810B824A}" destId="{EF9E697D-DF9D-4BB2-A0E0-8FAD7F5079EA}" srcOrd="0" destOrd="0" presId="urn:microsoft.com/office/officeart/2005/8/layout/process1"/>
    <dgm:cxn modelId="{809E948A-E8DF-4503-BE33-CBA327C2C548}" srcId="{25A42F6B-618E-4907-82EC-F16D8E924D0A}" destId="{B3D4B527-B936-4F3E-A75A-DB8370A1C68E}" srcOrd="3" destOrd="0" parTransId="{B8E57C1B-6B26-4346-8B09-F86F27AA9C41}" sibTransId="{56218A28-A79B-4204-837F-9456AE91FD07}"/>
    <dgm:cxn modelId="{96A885AB-5EDF-429A-B73B-B15D4F7D4D3F}" type="presOf" srcId="{16CDC973-9793-4D42-8BF1-7237F5DBC101}" destId="{336E3422-E50B-4F40-AC4C-EFA635B5CFE1}" srcOrd="0" destOrd="0" presId="urn:microsoft.com/office/officeart/2005/8/layout/process1"/>
    <dgm:cxn modelId="{94E6E6BC-676D-435D-954F-563307C563AD}" type="presOf" srcId="{FD9DF760-8565-4318-A280-CC0FB75147C7}" destId="{FD849C8F-6BBC-4217-ADFD-B522B3E9AAC3}" srcOrd="1" destOrd="0" presId="urn:microsoft.com/office/officeart/2005/8/layout/process1"/>
    <dgm:cxn modelId="{FF60E3F2-3F9B-496C-A34F-690DB408C9C0}" type="presOf" srcId="{B4B2696D-16B8-43CA-99D9-8F1779E375CE}" destId="{0B27214E-F2AD-4196-8F35-5D1C66CB8C1D}" srcOrd="0" destOrd="0" presId="urn:microsoft.com/office/officeart/2005/8/layout/process1"/>
    <dgm:cxn modelId="{A8B799A9-603B-4D0B-A90F-1FE54A521AF7}" type="presOf" srcId="{25A42F6B-618E-4907-82EC-F16D8E924D0A}" destId="{FA2C268D-B4D5-4C84-A467-B728E2518B4C}" srcOrd="0" destOrd="0" presId="urn:microsoft.com/office/officeart/2005/8/layout/process1"/>
    <dgm:cxn modelId="{60A34441-FE74-46E3-841B-96E096F79305}" type="presOf" srcId="{B3D4B527-B936-4F3E-A75A-DB8370A1C68E}" destId="{A1E549A6-C23E-4298-B8F1-4A913BF41458}" srcOrd="0" destOrd="0" presId="urn:microsoft.com/office/officeart/2005/8/layout/process1"/>
    <dgm:cxn modelId="{CDC407AA-C48A-4D00-8E46-A35A53AEE1E3}" type="presOf" srcId="{5D14F016-390F-42BB-96B2-B7D3F78602E9}" destId="{02FD8139-5CC9-4827-84EA-4677049295D7}" srcOrd="1" destOrd="0" presId="urn:microsoft.com/office/officeart/2005/8/layout/process1"/>
    <dgm:cxn modelId="{C5280D38-3051-437E-AB3C-7C5375268364}" type="presOf" srcId="{5D14F016-390F-42BB-96B2-B7D3F78602E9}" destId="{F7B12824-5265-41C6-A8C0-4ED34D16DE41}" srcOrd="0" destOrd="0" presId="urn:microsoft.com/office/officeart/2005/8/layout/process1"/>
    <dgm:cxn modelId="{89264F14-F980-406B-90E8-9732561101D8}" srcId="{25A42F6B-618E-4907-82EC-F16D8E924D0A}" destId="{B4B2696D-16B8-43CA-99D9-8F1779E375CE}" srcOrd="1" destOrd="0" parTransId="{4D85E89D-C68C-4209-BD94-5BBAFFC49FF1}" sibTransId="{FD9DF760-8565-4318-A280-CC0FB75147C7}"/>
    <dgm:cxn modelId="{5053F6EE-75B3-40FA-A82B-AFC86F5B1A4C}" srcId="{25A42F6B-618E-4907-82EC-F16D8E924D0A}" destId="{16CDC973-9793-4D42-8BF1-7237F5DBC101}" srcOrd="2" destOrd="0" parTransId="{D0408240-FB56-4004-A9D7-123A24D55696}" sibTransId="{09FBA57A-0316-41D0-90C0-BE91A07A7CAD}"/>
    <dgm:cxn modelId="{565EDAFE-9E4C-4C31-BA17-8BB01E9DC82F}" type="presParOf" srcId="{FA2C268D-B4D5-4C84-A467-B728E2518B4C}" destId="{EF9E697D-DF9D-4BB2-A0E0-8FAD7F5079EA}" srcOrd="0" destOrd="0" presId="urn:microsoft.com/office/officeart/2005/8/layout/process1"/>
    <dgm:cxn modelId="{2601C128-11D8-4D15-AB25-2E2B07413E60}" type="presParOf" srcId="{FA2C268D-B4D5-4C84-A467-B728E2518B4C}" destId="{F7B12824-5265-41C6-A8C0-4ED34D16DE41}" srcOrd="1" destOrd="0" presId="urn:microsoft.com/office/officeart/2005/8/layout/process1"/>
    <dgm:cxn modelId="{FCAACC6A-0F6B-44C6-9992-86B5A2345977}" type="presParOf" srcId="{F7B12824-5265-41C6-A8C0-4ED34D16DE41}" destId="{02FD8139-5CC9-4827-84EA-4677049295D7}" srcOrd="0" destOrd="0" presId="urn:microsoft.com/office/officeart/2005/8/layout/process1"/>
    <dgm:cxn modelId="{DDFCAE7F-BF83-4F88-A41D-A6E483737231}" type="presParOf" srcId="{FA2C268D-B4D5-4C84-A467-B728E2518B4C}" destId="{0B27214E-F2AD-4196-8F35-5D1C66CB8C1D}" srcOrd="2" destOrd="0" presId="urn:microsoft.com/office/officeart/2005/8/layout/process1"/>
    <dgm:cxn modelId="{81712762-0DC8-4553-99D5-E8508A3B2288}" type="presParOf" srcId="{FA2C268D-B4D5-4C84-A467-B728E2518B4C}" destId="{C1055C41-C37C-4A4A-A5A3-B1F96C790B00}" srcOrd="3" destOrd="0" presId="urn:microsoft.com/office/officeart/2005/8/layout/process1"/>
    <dgm:cxn modelId="{25B22E1F-DA37-4739-9C01-970F1D355692}" type="presParOf" srcId="{C1055C41-C37C-4A4A-A5A3-B1F96C790B00}" destId="{FD849C8F-6BBC-4217-ADFD-B522B3E9AAC3}" srcOrd="0" destOrd="0" presId="urn:microsoft.com/office/officeart/2005/8/layout/process1"/>
    <dgm:cxn modelId="{6FDB53AD-55B3-4446-A889-8776BB375B57}" type="presParOf" srcId="{FA2C268D-B4D5-4C84-A467-B728E2518B4C}" destId="{336E3422-E50B-4F40-AC4C-EFA635B5CFE1}" srcOrd="4" destOrd="0" presId="urn:microsoft.com/office/officeart/2005/8/layout/process1"/>
    <dgm:cxn modelId="{4E44D5FF-D605-4FB2-8C9A-1DF93733146F}" type="presParOf" srcId="{FA2C268D-B4D5-4C84-A467-B728E2518B4C}" destId="{EF46E2A4-43D2-4C41-859B-29770C8B5CF2}" srcOrd="5" destOrd="0" presId="urn:microsoft.com/office/officeart/2005/8/layout/process1"/>
    <dgm:cxn modelId="{7839857A-47C3-467C-9639-EB01E380301F}" type="presParOf" srcId="{EF46E2A4-43D2-4C41-859B-29770C8B5CF2}" destId="{E49BEBAB-D31E-4C84-BF2B-5B4726D4E03C}" srcOrd="0" destOrd="0" presId="urn:microsoft.com/office/officeart/2005/8/layout/process1"/>
    <dgm:cxn modelId="{1D485F26-A998-45FD-9384-BA337168EE1E}" type="presParOf" srcId="{FA2C268D-B4D5-4C84-A467-B728E2518B4C}" destId="{A1E549A6-C23E-4298-B8F1-4A913BF4145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440E346-C5CA-47B5-B94F-C1722FDE2171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3E1D7406-5587-4C9A-A416-365616F74673}">
      <dgm:prSet phldrT="[Tekst]" custT="1"/>
      <dgm:spPr>
        <a:solidFill>
          <a:srgbClr val="007434"/>
        </a:solidFill>
      </dgm:spPr>
      <dgm:t>
        <a:bodyPr/>
        <a:lstStyle/>
        <a:p>
          <a:r>
            <a:rPr lang="pl-PL" sz="1800" dirty="0" smtClean="0"/>
            <a:t>Szkolny program promocji zdrowia</a:t>
          </a:r>
          <a:endParaRPr lang="pl-PL" sz="1800" dirty="0"/>
        </a:p>
      </dgm:t>
    </dgm:pt>
    <dgm:pt modelId="{68BC4D40-1CD5-48E4-83C7-41AF9C9B0CCC}" type="parTrans" cxnId="{41EDFFBF-917A-4569-9EF4-35F7AA6558BF}">
      <dgm:prSet/>
      <dgm:spPr/>
      <dgm:t>
        <a:bodyPr/>
        <a:lstStyle/>
        <a:p>
          <a:endParaRPr lang="pl-PL"/>
        </a:p>
      </dgm:t>
    </dgm:pt>
    <dgm:pt modelId="{F20D0F25-B366-4922-9ED8-A2BF090F2E6B}" type="sibTrans" cxnId="{41EDFFBF-917A-4569-9EF4-35F7AA6558BF}">
      <dgm:prSet/>
      <dgm:spPr/>
      <dgm:t>
        <a:bodyPr/>
        <a:lstStyle/>
        <a:p>
          <a:endParaRPr lang="pl-PL"/>
        </a:p>
      </dgm:t>
    </dgm:pt>
    <dgm:pt modelId="{C5895A91-156B-4181-9D11-9F5A4E0D8937}">
      <dgm:prSet phldrT="[Tekst]" custT="1"/>
      <dgm:spPr>
        <a:solidFill>
          <a:srgbClr val="007434"/>
        </a:solidFill>
      </dgm:spPr>
      <dgm:t>
        <a:bodyPr/>
        <a:lstStyle/>
        <a:p>
          <a:r>
            <a:rPr lang="pl-PL" sz="1800" dirty="0" smtClean="0"/>
            <a:t>Zdrowe odżywianie </a:t>
          </a:r>
          <a:endParaRPr lang="pl-PL" sz="1800" dirty="0"/>
        </a:p>
      </dgm:t>
    </dgm:pt>
    <dgm:pt modelId="{B1F7C088-2EF6-4F9B-BD1D-A9677D6FF521}" type="parTrans" cxnId="{9A73F17F-9592-4F08-A478-EA84FD3FFEC9}">
      <dgm:prSet/>
      <dgm:spPr/>
      <dgm:t>
        <a:bodyPr/>
        <a:lstStyle/>
        <a:p>
          <a:endParaRPr lang="pl-PL"/>
        </a:p>
      </dgm:t>
    </dgm:pt>
    <dgm:pt modelId="{D82E58B5-366B-4632-81FE-F132AD3486FB}" type="sibTrans" cxnId="{9A73F17F-9592-4F08-A478-EA84FD3FFEC9}">
      <dgm:prSet/>
      <dgm:spPr/>
      <dgm:t>
        <a:bodyPr/>
        <a:lstStyle/>
        <a:p>
          <a:endParaRPr lang="pl-PL"/>
        </a:p>
      </dgm:t>
    </dgm:pt>
    <dgm:pt modelId="{A360B621-49F0-4965-92DB-E9B6639E3E19}">
      <dgm:prSet phldrT="[Tekst]" custT="1"/>
      <dgm:spPr>
        <a:solidFill>
          <a:srgbClr val="007434"/>
        </a:solidFill>
      </dgm:spPr>
      <dgm:t>
        <a:bodyPr/>
        <a:lstStyle/>
        <a:p>
          <a:r>
            <a:rPr lang="pl-PL" sz="1600" dirty="0" smtClean="0"/>
            <a:t>Profilaktyka zagrożeń zdrowia fizycznego i psychicznego </a:t>
          </a:r>
          <a:endParaRPr lang="pl-PL" sz="1600" dirty="0"/>
        </a:p>
      </dgm:t>
    </dgm:pt>
    <dgm:pt modelId="{51794F1E-0666-43A6-97C8-87C409686D3A}" type="parTrans" cxnId="{92585F1C-2B4F-4512-996F-ACD79589CA01}">
      <dgm:prSet/>
      <dgm:spPr/>
      <dgm:t>
        <a:bodyPr/>
        <a:lstStyle/>
        <a:p>
          <a:endParaRPr lang="pl-PL"/>
        </a:p>
      </dgm:t>
    </dgm:pt>
    <dgm:pt modelId="{18450EEF-A566-48E4-8203-5C8DD65AE71F}" type="sibTrans" cxnId="{92585F1C-2B4F-4512-996F-ACD79589CA01}">
      <dgm:prSet/>
      <dgm:spPr/>
      <dgm:t>
        <a:bodyPr/>
        <a:lstStyle/>
        <a:p>
          <a:endParaRPr lang="pl-PL"/>
        </a:p>
      </dgm:t>
    </dgm:pt>
    <dgm:pt modelId="{F6B9161F-D562-4A03-B66E-7F3473139990}">
      <dgm:prSet phldrT="[Tekst]" custT="1"/>
      <dgm:spPr>
        <a:solidFill>
          <a:srgbClr val="007434"/>
        </a:solidFill>
      </dgm:spPr>
      <dgm:t>
        <a:bodyPr/>
        <a:lstStyle/>
        <a:p>
          <a:r>
            <a:rPr lang="pl-PL" sz="1800" dirty="0" smtClean="0"/>
            <a:t>Środowisko przyrodnicze </a:t>
          </a:r>
          <a:endParaRPr lang="pl-PL" sz="1800" dirty="0"/>
        </a:p>
      </dgm:t>
    </dgm:pt>
    <dgm:pt modelId="{D8E441F1-E910-4A35-896A-D72E176CEDB9}" type="parTrans" cxnId="{DD924189-F9CB-436D-AF0E-8F3ADBF7D77D}">
      <dgm:prSet/>
      <dgm:spPr/>
      <dgm:t>
        <a:bodyPr/>
        <a:lstStyle/>
        <a:p>
          <a:endParaRPr lang="pl-PL"/>
        </a:p>
      </dgm:t>
    </dgm:pt>
    <dgm:pt modelId="{91AA8A10-7822-47A6-B7BC-D287AF127FB9}" type="sibTrans" cxnId="{DD924189-F9CB-436D-AF0E-8F3ADBF7D77D}">
      <dgm:prSet/>
      <dgm:spPr/>
      <dgm:t>
        <a:bodyPr/>
        <a:lstStyle/>
        <a:p>
          <a:endParaRPr lang="pl-PL"/>
        </a:p>
      </dgm:t>
    </dgm:pt>
    <dgm:pt modelId="{6CEC87B7-B8C4-4441-A821-48CEA05CD1FD}">
      <dgm:prSet phldrT="[Tekst]" custT="1"/>
      <dgm:spPr>
        <a:solidFill>
          <a:srgbClr val="007434"/>
        </a:solidFill>
      </dgm:spPr>
      <dgm:t>
        <a:bodyPr/>
        <a:lstStyle/>
        <a:p>
          <a:r>
            <a:rPr lang="pl-PL" sz="1800" dirty="0" smtClean="0"/>
            <a:t>Przeciwdziałanie hałasowi </a:t>
          </a:r>
          <a:endParaRPr lang="pl-PL" sz="1800" dirty="0"/>
        </a:p>
      </dgm:t>
    </dgm:pt>
    <dgm:pt modelId="{42441F19-114B-44AD-9A3D-8656B2FA0AC3}" type="parTrans" cxnId="{ACF622A6-E506-4790-90A4-DF5D9CA4B1F2}">
      <dgm:prSet/>
      <dgm:spPr/>
      <dgm:t>
        <a:bodyPr/>
        <a:lstStyle/>
        <a:p>
          <a:endParaRPr lang="pl-PL"/>
        </a:p>
      </dgm:t>
    </dgm:pt>
    <dgm:pt modelId="{68172409-0FC8-470B-991C-4F167C559182}" type="sibTrans" cxnId="{ACF622A6-E506-4790-90A4-DF5D9CA4B1F2}">
      <dgm:prSet/>
      <dgm:spPr/>
      <dgm:t>
        <a:bodyPr/>
        <a:lstStyle/>
        <a:p>
          <a:endParaRPr lang="pl-PL"/>
        </a:p>
      </dgm:t>
    </dgm:pt>
    <dgm:pt modelId="{8FEC0690-44F9-4039-8906-1E2BD1C106D6}" type="pres">
      <dgm:prSet presAssocID="{1440E346-C5CA-47B5-B94F-C1722FDE2171}" presName="CompostProcess" presStyleCnt="0">
        <dgm:presLayoutVars>
          <dgm:dir/>
          <dgm:resizeHandles val="exact"/>
        </dgm:presLayoutVars>
      </dgm:prSet>
      <dgm:spPr/>
    </dgm:pt>
    <dgm:pt modelId="{7DF876CF-1B41-4018-A6C9-6465757343FF}" type="pres">
      <dgm:prSet presAssocID="{1440E346-C5CA-47B5-B94F-C1722FDE2171}" presName="arrow" presStyleLbl="bgShp" presStyleIdx="0" presStyleCnt="1" custScaleX="117647" custLinFactNeighborX="0" custLinFactNeighborY="-14088"/>
      <dgm:spPr>
        <a:solidFill>
          <a:schemeClr val="accent2"/>
        </a:solidFill>
        <a:ln>
          <a:solidFill>
            <a:schemeClr val="accent1"/>
          </a:solidFill>
        </a:ln>
      </dgm:spPr>
    </dgm:pt>
    <dgm:pt modelId="{A62460BA-FB4A-46F1-BA91-F5618A23962C}" type="pres">
      <dgm:prSet presAssocID="{1440E346-C5CA-47B5-B94F-C1722FDE2171}" presName="linearProcess" presStyleCnt="0"/>
      <dgm:spPr/>
    </dgm:pt>
    <dgm:pt modelId="{34B41C13-73A3-4953-A614-C8CE470478B0}" type="pres">
      <dgm:prSet presAssocID="{3E1D7406-5587-4C9A-A416-365616F74673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B0D009B-D0BD-4C69-90D4-665D37E2A079}" type="pres">
      <dgm:prSet presAssocID="{F20D0F25-B366-4922-9ED8-A2BF090F2E6B}" presName="sibTrans" presStyleCnt="0"/>
      <dgm:spPr/>
    </dgm:pt>
    <dgm:pt modelId="{E0143227-54D2-4670-8B6B-0636F7406036}" type="pres">
      <dgm:prSet presAssocID="{C5895A91-156B-4181-9D11-9F5A4E0D8937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748C981-16E8-4655-A6B1-A41254B79BDD}" type="pres">
      <dgm:prSet presAssocID="{D82E58B5-366B-4632-81FE-F132AD3486FB}" presName="sibTrans" presStyleCnt="0"/>
      <dgm:spPr/>
    </dgm:pt>
    <dgm:pt modelId="{4B561FA8-B781-4270-BEA9-A9479896897E}" type="pres">
      <dgm:prSet presAssocID="{A360B621-49F0-4965-92DB-E9B6639E3E19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28047F4-534F-487E-B85C-0BA370C21830}" type="pres">
      <dgm:prSet presAssocID="{18450EEF-A566-48E4-8203-5C8DD65AE71F}" presName="sibTrans" presStyleCnt="0"/>
      <dgm:spPr/>
    </dgm:pt>
    <dgm:pt modelId="{29DA8F9C-4664-4AF7-9845-F24E9155E94D}" type="pres">
      <dgm:prSet presAssocID="{6CEC87B7-B8C4-4441-A821-48CEA05CD1FD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E7B71F5-4D34-4FDE-8931-2CF9E2455B1A}" type="pres">
      <dgm:prSet presAssocID="{68172409-0FC8-470B-991C-4F167C559182}" presName="sibTrans" presStyleCnt="0"/>
      <dgm:spPr/>
    </dgm:pt>
    <dgm:pt modelId="{06C973C7-9321-4A28-997A-99366F4BCBCC}" type="pres">
      <dgm:prSet presAssocID="{F6B9161F-D562-4A03-B66E-7F3473139990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CF622A6-E506-4790-90A4-DF5D9CA4B1F2}" srcId="{1440E346-C5CA-47B5-B94F-C1722FDE2171}" destId="{6CEC87B7-B8C4-4441-A821-48CEA05CD1FD}" srcOrd="3" destOrd="0" parTransId="{42441F19-114B-44AD-9A3D-8656B2FA0AC3}" sibTransId="{68172409-0FC8-470B-991C-4F167C559182}"/>
    <dgm:cxn modelId="{92585F1C-2B4F-4512-996F-ACD79589CA01}" srcId="{1440E346-C5CA-47B5-B94F-C1722FDE2171}" destId="{A360B621-49F0-4965-92DB-E9B6639E3E19}" srcOrd="2" destOrd="0" parTransId="{51794F1E-0666-43A6-97C8-87C409686D3A}" sibTransId="{18450EEF-A566-48E4-8203-5C8DD65AE71F}"/>
    <dgm:cxn modelId="{F815A052-C215-458E-9F5C-AED7AEA0DD58}" type="presOf" srcId="{6CEC87B7-B8C4-4441-A821-48CEA05CD1FD}" destId="{29DA8F9C-4664-4AF7-9845-F24E9155E94D}" srcOrd="0" destOrd="0" presId="urn:microsoft.com/office/officeart/2005/8/layout/hProcess9"/>
    <dgm:cxn modelId="{8C387F32-2619-4045-849F-E00912F305C0}" type="presOf" srcId="{A360B621-49F0-4965-92DB-E9B6639E3E19}" destId="{4B561FA8-B781-4270-BEA9-A9479896897E}" srcOrd="0" destOrd="0" presId="urn:microsoft.com/office/officeart/2005/8/layout/hProcess9"/>
    <dgm:cxn modelId="{D9102023-EA98-4AF9-823C-EE44137BB99E}" type="presOf" srcId="{C5895A91-156B-4181-9D11-9F5A4E0D8937}" destId="{E0143227-54D2-4670-8B6B-0636F7406036}" srcOrd="0" destOrd="0" presId="urn:microsoft.com/office/officeart/2005/8/layout/hProcess9"/>
    <dgm:cxn modelId="{D421E598-8BFE-4B78-BE08-B74138703EDF}" type="presOf" srcId="{F6B9161F-D562-4A03-B66E-7F3473139990}" destId="{06C973C7-9321-4A28-997A-99366F4BCBCC}" srcOrd="0" destOrd="0" presId="urn:microsoft.com/office/officeart/2005/8/layout/hProcess9"/>
    <dgm:cxn modelId="{41EDFFBF-917A-4569-9EF4-35F7AA6558BF}" srcId="{1440E346-C5CA-47B5-B94F-C1722FDE2171}" destId="{3E1D7406-5587-4C9A-A416-365616F74673}" srcOrd="0" destOrd="0" parTransId="{68BC4D40-1CD5-48E4-83C7-41AF9C9B0CCC}" sibTransId="{F20D0F25-B366-4922-9ED8-A2BF090F2E6B}"/>
    <dgm:cxn modelId="{DD924189-F9CB-436D-AF0E-8F3ADBF7D77D}" srcId="{1440E346-C5CA-47B5-B94F-C1722FDE2171}" destId="{F6B9161F-D562-4A03-B66E-7F3473139990}" srcOrd="4" destOrd="0" parTransId="{D8E441F1-E910-4A35-896A-D72E176CEDB9}" sibTransId="{91AA8A10-7822-47A6-B7BC-D287AF127FB9}"/>
    <dgm:cxn modelId="{F5FB37EB-BE58-4046-AA73-4165DEE64ACA}" type="presOf" srcId="{1440E346-C5CA-47B5-B94F-C1722FDE2171}" destId="{8FEC0690-44F9-4039-8906-1E2BD1C106D6}" srcOrd="0" destOrd="0" presId="urn:microsoft.com/office/officeart/2005/8/layout/hProcess9"/>
    <dgm:cxn modelId="{D2A9EA56-357D-44AD-8214-96CBBB4ACDBC}" type="presOf" srcId="{3E1D7406-5587-4C9A-A416-365616F74673}" destId="{34B41C13-73A3-4953-A614-C8CE470478B0}" srcOrd="0" destOrd="0" presId="urn:microsoft.com/office/officeart/2005/8/layout/hProcess9"/>
    <dgm:cxn modelId="{9A73F17F-9592-4F08-A478-EA84FD3FFEC9}" srcId="{1440E346-C5CA-47B5-B94F-C1722FDE2171}" destId="{C5895A91-156B-4181-9D11-9F5A4E0D8937}" srcOrd="1" destOrd="0" parTransId="{B1F7C088-2EF6-4F9B-BD1D-A9677D6FF521}" sibTransId="{D82E58B5-366B-4632-81FE-F132AD3486FB}"/>
    <dgm:cxn modelId="{FE695B35-B48C-4DF5-8FE8-D6D1BA2E1F6C}" type="presParOf" srcId="{8FEC0690-44F9-4039-8906-1E2BD1C106D6}" destId="{7DF876CF-1B41-4018-A6C9-6465757343FF}" srcOrd="0" destOrd="0" presId="urn:microsoft.com/office/officeart/2005/8/layout/hProcess9"/>
    <dgm:cxn modelId="{38F30ACA-E2B8-4D40-BE98-6C089DC2BEFB}" type="presParOf" srcId="{8FEC0690-44F9-4039-8906-1E2BD1C106D6}" destId="{A62460BA-FB4A-46F1-BA91-F5618A23962C}" srcOrd="1" destOrd="0" presId="urn:microsoft.com/office/officeart/2005/8/layout/hProcess9"/>
    <dgm:cxn modelId="{C8EA6F84-AD93-43E6-BAE5-A2CEF60F3D08}" type="presParOf" srcId="{A62460BA-FB4A-46F1-BA91-F5618A23962C}" destId="{34B41C13-73A3-4953-A614-C8CE470478B0}" srcOrd="0" destOrd="0" presId="urn:microsoft.com/office/officeart/2005/8/layout/hProcess9"/>
    <dgm:cxn modelId="{19D1277C-6EC8-4166-B5CF-353D78D08758}" type="presParOf" srcId="{A62460BA-FB4A-46F1-BA91-F5618A23962C}" destId="{1B0D009B-D0BD-4C69-90D4-665D37E2A079}" srcOrd="1" destOrd="0" presId="urn:microsoft.com/office/officeart/2005/8/layout/hProcess9"/>
    <dgm:cxn modelId="{A4D5384A-BB2B-4470-9128-5D185429B4B0}" type="presParOf" srcId="{A62460BA-FB4A-46F1-BA91-F5618A23962C}" destId="{E0143227-54D2-4670-8B6B-0636F7406036}" srcOrd="2" destOrd="0" presId="urn:microsoft.com/office/officeart/2005/8/layout/hProcess9"/>
    <dgm:cxn modelId="{32CF79B8-D4FF-429B-BC9E-12F94884128F}" type="presParOf" srcId="{A62460BA-FB4A-46F1-BA91-F5618A23962C}" destId="{B748C981-16E8-4655-A6B1-A41254B79BDD}" srcOrd="3" destOrd="0" presId="urn:microsoft.com/office/officeart/2005/8/layout/hProcess9"/>
    <dgm:cxn modelId="{B629F52F-AB6F-4D15-B55A-A1FDBEB023B7}" type="presParOf" srcId="{A62460BA-FB4A-46F1-BA91-F5618A23962C}" destId="{4B561FA8-B781-4270-BEA9-A9479896897E}" srcOrd="4" destOrd="0" presId="urn:microsoft.com/office/officeart/2005/8/layout/hProcess9"/>
    <dgm:cxn modelId="{84CC06CC-D99B-4C05-98AF-8580397C3E8D}" type="presParOf" srcId="{A62460BA-FB4A-46F1-BA91-F5618A23962C}" destId="{328047F4-534F-487E-B85C-0BA370C21830}" srcOrd="5" destOrd="0" presId="urn:microsoft.com/office/officeart/2005/8/layout/hProcess9"/>
    <dgm:cxn modelId="{3F1E5124-1570-4758-8D84-609031867453}" type="presParOf" srcId="{A62460BA-FB4A-46F1-BA91-F5618A23962C}" destId="{29DA8F9C-4664-4AF7-9845-F24E9155E94D}" srcOrd="6" destOrd="0" presId="urn:microsoft.com/office/officeart/2005/8/layout/hProcess9"/>
    <dgm:cxn modelId="{A1212374-D6ED-4729-8E6B-C78CBE9091D9}" type="presParOf" srcId="{A62460BA-FB4A-46F1-BA91-F5618A23962C}" destId="{1E7B71F5-4D34-4FDE-8931-2CF9E2455B1A}" srcOrd="7" destOrd="0" presId="urn:microsoft.com/office/officeart/2005/8/layout/hProcess9"/>
    <dgm:cxn modelId="{A2470E5A-F918-41AC-B59E-1E7A4240FA0D}" type="presParOf" srcId="{A62460BA-FB4A-46F1-BA91-F5618A23962C}" destId="{06C973C7-9321-4A28-997A-99366F4BCBCC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7D07436-D4EB-44D7-84A8-FE995E2DD3A8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DA15AFF-5F25-4B78-B275-81F16B6F0E78}">
      <dgm:prSet/>
      <dgm:spPr>
        <a:solidFill>
          <a:schemeClr val="accent4"/>
        </a:solidFill>
      </dgm:spPr>
      <dgm:t>
        <a:bodyPr/>
        <a:lstStyle/>
        <a:p>
          <a:pPr rtl="0"/>
          <a:r>
            <a:rPr lang="pl-PL" b="1" dirty="0" smtClean="0"/>
            <a:t>1986 – </a:t>
          </a:r>
          <a:r>
            <a:rPr lang="pl-PL" dirty="0" smtClean="0"/>
            <a:t>Międzynarodowa konferencja</a:t>
          </a:r>
          <a:r>
            <a:rPr lang="pl-PL" b="1" dirty="0" smtClean="0"/>
            <a:t> „Szkoła Promująca Zdrowie” </a:t>
          </a:r>
          <a:r>
            <a:rPr lang="pl-PL" dirty="0" smtClean="0"/>
            <a:t>w Peebles</a:t>
          </a:r>
          <a:r>
            <a:rPr lang="pl-PL" b="1" dirty="0" smtClean="0"/>
            <a:t> (Szkocja), </a:t>
          </a:r>
          <a:r>
            <a:rPr lang="pl-PL" dirty="0" smtClean="0"/>
            <a:t>dojrzewanie koncepcji;</a:t>
          </a:r>
          <a:r>
            <a:rPr lang="pl-PL" b="1" dirty="0" smtClean="0"/>
            <a:t> </a:t>
          </a:r>
          <a:r>
            <a:rPr lang="pl-PL" dirty="0" smtClean="0"/>
            <a:t>wiodąca rola</a:t>
          </a:r>
          <a:r>
            <a:rPr lang="pl-PL" b="1" dirty="0" smtClean="0"/>
            <a:t> Anglików</a:t>
          </a:r>
          <a:r>
            <a:rPr lang="pl-PL" dirty="0" smtClean="0"/>
            <a:t>;</a:t>
          </a:r>
          <a:endParaRPr lang="pl-PL" dirty="0"/>
        </a:p>
      </dgm:t>
    </dgm:pt>
    <dgm:pt modelId="{2F9D05EB-ABC8-4FF8-9711-3E322BD0B575}" type="parTrans" cxnId="{FD02E247-EA5F-4624-90AC-4B2D13171DA5}">
      <dgm:prSet/>
      <dgm:spPr/>
      <dgm:t>
        <a:bodyPr/>
        <a:lstStyle/>
        <a:p>
          <a:endParaRPr lang="pl-PL"/>
        </a:p>
      </dgm:t>
    </dgm:pt>
    <dgm:pt modelId="{3481D5D1-AA9A-4095-9CDB-69AFA577C79B}" type="sibTrans" cxnId="{FD02E247-EA5F-4624-90AC-4B2D13171DA5}">
      <dgm:prSet/>
      <dgm:spPr>
        <a:ln w="60325">
          <a:solidFill>
            <a:schemeClr val="accent4"/>
          </a:solidFill>
        </a:ln>
      </dgm:spPr>
      <dgm:t>
        <a:bodyPr/>
        <a:lstStyle/>
        <a:p>
          <a:endParaRPr lang="pl-PL"/>
        </a:p>
      </dgm:t>
    </dgm:pt>
    <dgm:pt modelId="{AF286EA3-9911-409A-8CA3-BA99B0A6CB39}">
      <dgm:prSet/>
      <dgm:spPr>
        <a:solidFill>
          <a:schemeClr val="accent4"/>
        </a:solidFill>
      </dgm:spPr>
      <dgm:t>
        <a:bodyPr/>
        <a:lstStyle/>
        <a:p>
          <a:pPr rtl="0"/>
          <a:r>
            <a:rPr lang="pl-PL" b="1" smtClean="0"/>
            <a:t>1989 </a:t>
          </a:r>
          <a:r>
            <a:rPr lang="pl-PL" smtClean="0"/>
            <a:t>- Raport</a:t>
          </a:r>
          <a:r>
            <a:rPr lang="pl-PL" b="1" smtClean="0"/>
            <a:t>  „Zdrowa Szkoła” </a:t>
          </a:r>
          <a:r>
            <a:rPr lang="pl-PL" smtClean="0"/>
            <a:t>opracowany przez WHO, pierwszy oficjalny dokument programowy;</a:t>
          </a:r>
          <a:endParaRPr lang="pl-PL"/>
        </a:p>
      </dgm:t>
    </dgm:pt>
    <dgm:pt modelId="{949CDE0F-25F0-448C-9EDE-C0819CE5D7FD}" type="parTrans" cxnId="{7D388832-5555-4E50-91B0-AEDE8FB92484}">
      <dgm:prSet/>
      <dgm:spPr/>
      <dgm:t>
        <a:bodyPr/>
        <a:lstStyle/>
        <a:p>
          <a:endParaRPr lang="pl-PL"/>
        </a:p>
      </dgm:t>
    </dgm:pt>
    <dgm:pt modelId="{0BCCE85E-2BF1-4E10-A913-599534E4EF52}" type="sibTrans" cxnId="{7D388832-5555-4E50-91B0-AEDE8FB92484}">
      <dgm:prSet/>
      <dgm:spPr>
        <a:ln w="47625">
          <a:solidFill>
            <a:schemeClr val="accent4"/>
          </a:solidFill>
        </a:ln>
      </dgm:spPr>
      <dgm:t>
        <a:bodyPr/>
        <a:lstStyle/>
        <a:p>
          <a:endParaRPr lang="pl-PL"/>
        </a:p>
      </dgm:t>
    </dgm:pt>
    <dgm:pt modelId="{0EBDED0D-256F-4B9B-AA26-4A1B7BC8159C}">
      <dgm:prSet/>
      <dgm:spPr>
        <a:solidFill>
          <a:schemeClr val="accent4"/>
        </a:solidFill>
      </dgm:spPr>
      <dgm:t>
        <a:bodyPr/>
        <a:lstStyle/>
        <a:p>
          <a:pPr rtl="0"/>
          <a:r>
            <a:rPr lang="pl-PL" b="1" dirty="0" smtClean="0"/>
            <a:t>1991</a:t>
          </a:r>
          <a:r>
            <a:rPr lang="pl-PL" dirty="0" smtClean="0"/>
            <a:t> -</a:t>
          </a:r>
          <a:r>
            <a:rPr lang="pl-PL" b="1" dirty="0" smtClean="0"/>
            <a:t> </a:t>
          </a:r>
          <a:r>
            <a:rPr lang="pl-PL" dirty="0" smtClean="0"/>
            <a:t>Rozpoczęcie projektu</a:t>
          </a:r>
          <a:r>
            <a:rPr lang="pl-PL" b="1" dirty="0" smtClean="0"/>
            <a:t> w Polsce, Czechach, Słowacji i na Węgrzech</a:t>
          </a:r>
          <a:r>
            <a:rPr lang="pl-PL" dirty="0" smtClean="0"/>
            <a:t>, w czterech krajach dokonujących transformacji ustrojowej;</a:t>
          </a:r>
          <a:endParaRPr lang="pl-PL" dirty="0"/>
        </a:p>
      </dgm:t>
    </dgm:pt>
    <dgm:pt modelId="{FD2AA61E-E66E-4739-81AC-BD5E5588319F}" type="parTrans" cxnId="{80BA564C-8759-42A4-BCE0-E2290F91F8C5}">
      <dgm:prSet/>
      <dgm:spPr/>
      <dgm:t>
        <a:bodyPr/>
        <a:lstStyle/>
        <a:p>
          <a:endParaRPr lang="pl-PL"/>
        </a:p>
      </dgm:t>
    </dgm:pt>
    <dgm:pt modelId="{E63BC822-3897-418E-AB36-E0C43547B5D6}" type="sibTrans" cxnId="{80BA564C-8759-42A4-BCE0-E2290F91F8C5}">
      <dgm:prSet/>
      <dgm:spPr>
        <a:ln w="66675">
          <a:solidFill>
            <a:schemeClr val="accent4"/>
          </a:solidFill>
        </a:ln>
      </dgm:spPr>
      <dgm:t>
        <a:bodyPr/>
        <a:lstStyle/>
        <a:p>
          <a:endParaRPr lang="pl-PL"/>
        </a:p>
      </dgm:t>
    </dgm:pt>
    <dgm:pt modelId="{48A1CA14-FABD-4295-9080-736A19D054E4}">
      <dgm:prSet/>
      <dgm:spPr>
        <a:solidFill>
          <a:schemeClr val="accent4"/>
        </a:solidFill>
      </dgm:spPr>
      <dgm:t>
        <a:bodyPr/>
        <a:lstStyle/>
        <a:p>
          <a:pPr rtl="0"/>
          <a:r>
            <a:rPr lang="pl-PL" b="1" smtClean="0"/>
            <a:t>1992 </a:t>
          </a:r>
          <a:r>
            <a:rPr lang="pl-PL" smtClean="0"/>
            <a:t>– utworzenie</a:t>
          </a:r>
          <a:r>
            <a:rPr lang="pl-PL" b="1" smtClean="0"/>
            <a:t> Europejskiej Sieci Szkół Promujących Zdrowie </a:t>
          </a:r>
          <a:r>
            <a:rPr lang="pl-PL" smtClean="0"/>
            <a:t>(ESSzPZ);</a:t>
          </a:r>
          <a:endParaRPr lang="pl-PL"/>
        </a:p>
      </dgm:t>
    </dgm:pt>
    <dgm:pt modelId="{ABA76D9E-0D7C-495C-A071-6618884F204E}" type="parTrans" cxnId="{0AF47581-B072-4FC4-BE2A-4A3D45291979}">
      <dgm:prSet/>
      <dgm:spPr/>
      <dgm:t>
        <a:bodyPr/>
        <a:lstStyle/>
        <a:p>
          <a:endParaRPr lang="pl-PL"/>
        </a:p>
      </dgm:t>
    </dgm:pt>
    <dgm:pt modelId="{EF243B6E-2816-4F95-8015-6C939B9D6D14}" type="sibTrans" cxnId="{0AF47581-B072-4FC4-BE2A-4A3D45291979}">
      <dgm:prSet/>
      <dgm:spPr>
        <a:ln w="66675">
          <a:solidFill>
            <a:schemeClr val="accent4"/>
          </a:solidFill>
        </a:ln>
      </dgm:spPr>
      <dgm:t>
        <a:bodyPr/>
        <a:lstStyle/>
        <a:p>
          <a:endParaRPr lang="pl-PL"/>
        </a:p>
      </dgm:t>
    </dgm:pt>
    <dgm:pt modelId="{B6B9F278-A9D6-47DC-B9E7-A5F697E1D554}">
      <dgm:prSet/>
      <dgm:spPr>
        <a:solidFill>
          <a:schemeClr val="accent4"/>
        </a:solidFill>
      </dgm:spPr>
      <dgm:t>
        <a:bodyPr/>
        <a:lstStyle/>
        <a:p>
          <a:pPr rtl="0"/>
          <a:r>
            <a:rPr lang="pl-PL" b="1" smtClean="0"/>
            <a:t>2006</a:t>
          </a:r>
          <a:r>
            <a:rPr lang="pl-PL" smtClean="0"/>
            <a:t> – do Europejskiej Sieci Szkół Promujących Zdrowie należą </a:t>
          </a:r>
          <a:r>
            <a:rPr lang="pl-PL" b="1" smtClean="0"/>
            <a:t>43 kraje.</a:t>
          </a:r>
          <a:endParaRPr lang="pl-PL"/>
        </a:p>
      </dgm:t>
    </dgm:pt>
    <dgm:pt modelId="{9523CA62-C102-4A5C-ABDE-65D3DCAA5320}" type="parTrans" cxnId="{FFEB8A2C-1605-45E7-B1CC-287AB16D5137}">
      <dgm:prSet/>
      <dgm:spPr/>
      <dgm:t>
        <a:bodyPr/>
        <a:lstStyle/>
        <a:p>
          <a:endParaRPr lang="pl-PL"/>
        </a:p>
      </dgm:t>
    </dgm:pt>
    <dgm:pt modelId="{C0EB469F-C1E2-436E-9195-09B2DDB3E7CC}" type="sibTrans" cxnId="{FFEB8A2C-1605-45E7-B1CC-287AB16D5137}">
      <dgm:prSet/>
      <dgm:spPr/>
      <dgm:t>
        <a:bodyPr/>
        <a:lstStyle/>
        <a:p>
          <a:endParaRPr lang="pl-PL"/>
        </a:p>
      </dgm:t>
    </dgm:pt>
    <dgm:pt modelId="{E8740C26-8BBD-4061-A9FD-A7A482CF78B0}" type="pres">
      <dgm:prSet presAssocID="{27D07436-D4EB-44D7-84A8-FE995E2DD3A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3D298675-B36D-477B-AA51-60561DF6F9CA}" type="pres">
      <dgm:prSet presAssocID="{FDA15AFF-5F25-4B78-B275-81F16B6F0E7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DBD3B2D-C3EE-4EEB-A3BD-E41F739B3A25}" type="pres">
      <dgm:prSet presAssocID="{3481D5D1-AA9A-4095-9CDB-69AFA577C79B}" presName="sibTrans" presStyleLbl="sibTrans1D1" presStyleIdx="0" presStyleCnt="4"/>
      <dgm:spPr/>
      <dgm:t>
        <a:bodyPr/>
        <a:lstStyle/>
        <a:p>
          <a:endParaRPr lang="pl-PL"/>
        </a:p>
      </dgm:t>
    </dgm:pt>
    <dgm:pt modelId="{CF471A28-A229-4568-9382-2168DBD9BDEB}" type="pres">
      <dgm:prSet presAssocID="{3481D5D1-AA9A-4095-9CDB-69AFA577C79B}" presName="connectorText" presStyleLbl="sibTrans1D1" presStyleIdx="0" presStyleCnt="4"/>
      <dgm:spPr/>
      <dgm:t>
        <a:bodyPr/>
        <a:lstStyle/>
        <a:p>
          <a:endParaRPr lang="pl-PL"/>
        </a:p>
      </dgm:t>
    </dgm:pt>
    <dgm:pt modelId="{E4F846F6-B168-495A-AE3D-F29446CCCB64}" type="pres">
      <dgm:prSet presAssocID="{AF286EA3-9911-409A-8CA3-BA99B0A6CB3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D73EA50-1B76-421D-B444-D031FE772CB8}" type="pres">
      <dgm:prSet presAssocID="{0BCCE85E-2BF1-4E10-A913-599534E4EF52}" presName="sibTrans" presStyleLbl="sibTrans1D1" presStyleIdx="1" presStyleCnt="4"/>
      <dgm:spPr/>
      <dgm:t>
        <a:bodyPr/>
        <a:lstStyle/>
        <a:p>
          <a:endParaRPr lang="pl-PL"/>
        </a:p>
      </dgm:t>
    </dgm:pt>
    <dgm:pt modelId="{796D3D67-541C-475A-AFFF-60C232700F12}" type="pres">
      <dgm:prSet presAssocID="{0BCCE85E-2BF1-4E10-A913-599534E4EF52}" presName="connectorText" presStyleLbl="sibTrans1D1" presStyleIdx="1" presStyleCnt="4"/>
      <dgm:spPr/>
      <dgm:t>
        <a:bodyPr/>
        <a:lstStyle/>
        <a:p>
          <a:endParaRPr lang="pl-PL"/>
        </a:p>
      </dgm:t>
    </dgm:pt>
    <dgm:pt modelId="{7226ACD7-AA53-4651-BD96-7012F9DA547E}" type="pres">
      <dgm:prSet presAssocID="{0EBDED0D-256F-4B9B-AA26-4A1B7BC8159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753CB86-CE72-443F-B146-7AEBB25D18E6}" type="pres">
      <dgm:prSet presAssocID="{E63BC822-3897-418E-AB36-E0C43547B5D6}" presName="sibTrans" presStyleLbl="sibTrans1D1" presStyleIdx="2" presStyleCnt="4"/>
      <dgm:spPr/>
      <dgm:t>
        <a:bodyPr/>
        <a:lstStyle/>
        <a:p>
          <a:endParaRPr lang="pl-PL"/>
        </a:p>
      </dgm:t>
    </dgm:pt>
    <dgm:pt modelId="{42D23A77-8CE5-4F27-9730-38090752449F}" type="pres">
      <dgm:prSet presAssocID="{E63BC822-3897-418E-AB36-E0C43547B5D6}" presName="connectorText" presStyleLbl="sibTrans1D1" presStyleIdx="2" presStyleCnt="4"/>
      <dgm:spPr/>
      <dgm:t>
        <a:bodyPr/>
        <a:lstStyle/>
        <a:p>
          <a:endParaRPr lang="pl-PL"/>
        </a:p>
      </dgm:t>
    </dgm:pt>
    <dgm:pt modelId="{636B9A50-808B-4EAD-BDA8-7D0877757644}" type="pres">
      <dgm:prSet presAssocID="{48A1CA14-FABD-4295-9080-736A19D054E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F736BF7-EC78-4BAA-911A-803F2EB4209C}" type="pres">
      <dgm:prSet presAssocID="{EF243B6E-2816-4F95-8015-6C939B9D6D14}" presName="sibTrans" presStyleLbl="sibTrans1D1" presStyleIdx="3" presStyleCnt="4"/>
      <dgm:spPr/>
      <dgm:t>
        <a:bodyPr/>
        <a:lstStyle/>
        <a:p>
          <a:endParaRPr lang="pl-PL"/>
        </a:p>
      </dgm:t>
    </dgm:pt>
    <dgm:pt modelId="{17DDAFE8-5177-4637-8C59-D990A4390A09}" type="pres">
      <dgm:prSet presAssocID="{EF243B6E-2816-4F95-8015-6C939B9D6D14}" presName="connectorText" presStyleLbl="sibTrans1D1" presStyleIdx="3" presStyleCnt="4"/>
      <dgm:spPr/>
      <dgm:t>
        <a:bodyPr/>
        <a:lstStyle/>
        <a:p>
          <a:endParaRPr lang="pl-PL"/>
        </a:p>
      </dgm:t>
    </dgm:pt>
    <dgm:pt modelId="{A745C0BD-70B6-41C1-8BF4-D97C072AE157}" type="pres">
      <dgm:prSet presAssocID="{B6B9F278-A9D6-47DC-B9E7-A5F697E1D5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FEB8A2C-1605-45E7-B1CC-287AB16D5137}" srcId="{27D07436-D4EB-44D7-84A8-FE995E2DD3A8}" destId="{B6B9F278-A9D6-47DC-B9E7-A5F697E1D554}" srcOrd="4" destOrd="0" parTransId="{9523CA62-C102-4A5C-ABDE-65D3DCAA5320}" sibTransId="{C0EB469F-C1E2-436E-9195-09B2DDB3E7CC}"/>
    <dgm:cxn modelId="{1E2896D1-3BA5-47DE-B059-69A8CECB4CE6}" type="presOf" srcId="{3481D5D1-AA9A-4095-9CDB-69AFA577C79B}" destId="{ADBD3B2D-C3EE-4EEB-A3BD-E41F739B3A25}" srcOrd="0" destOrd="0" presId="urn:microsoft.com/office/officeart/2005/8/layout/bProcess3"/>
    <dgm:cxn modelId="{260DD5F9-0837-4185-8140-A5E69E4A8F06}" type="presOf" srcId="{0BCCE85E-2BF1-4E10-A913-599534E4EF52}" destId="{796D3D67-541C-475A-AFFF-60C232700F12}" srcOrd="1" destOrd="0" presId="urn:microsoft.com/office/officeart/2005/8/layout/bProcess3"/>
    <dgm:cxn modelId="{9754D362-8B21-4FE5-A7EB-EA429EC3339B}" type="presOf" srcId="{B6B9F278-A9D6-47DC-B9E7-A5F697E1D554}" destId="{A745C0BD-70B6-41C1-8BF4-D97C072AE157}" srcOrd="0" destOrd="0" presId="urn:microsoft.com/office/officeart/2005/8/layout/bProcess3"/>
    <dgm:cxn modelId="{A0F9FB3F-49D8-43A7-9A79-9D3C78EB9271}" type="presOf" srcId="{3481D5D1-AA9A-4095-9CDB-69AFA577C79B}" destId="{CF471A28-A229-4568-9382-2168DBD9BDEB}" srcOrd="1" destOrd="0" presId="urn:microsoft.com/office/officeart/2005/8/layout/bProcess3"/>
    <dgm:cxn modelId="{9FD712F4-A835-4DC9-8AE2-2EDECCF136CE}" type="presOf" srcId="{FDA15AFF-5F25-4B78-B275-81F16B6F0E78}" destId="{3D298675-B36D-477B-AA51-60561DF6F9CA}" srcOrd="0" destOrd="0" presId="urn:microsoft.com/office/officeart/2005/8/layout/bProcess3"/>
    <dgm:cxn modelId="{FD02E247-EA5F-4624-90AC-4B2D13171DA5}" srcId="{27D07436-D4EB-44D7-84A8-FE995E2DD3A8}" destId="{FDA15AFF-5F25-4B78-B275-81F16B6F0E78}" srcOrd="0" destOrd="0" parTransId="{2F9D05EB-ABC8-4FF8-9711-3E322BD0B575}" sibTransId="{3481D5D1-AA9A-4095-9CDB-69AFA577C79B}"/>
    <dgm:cxn modelId="{80BA564C-8759-42A4-BCE0-E2290F91F8C5}" srcId="{27D07436-D4EB-44D7-84A8-FE995E2DD3A8}" destId="{0EBDED0D-256F-4B9B-AA26-4A1B7BC8159C}" srcOrd="2" destOrd="0" parTransId="{FD2AA61E-E66E-4739-81AC-BD5E5588319F}" sibTransId="{E63BC822-3897-418E-AB36-E0C43547B5D6}"/>
    <dgm:cxn modelId="{887433E0-021D-47B5-A7E7-CDD079E33F9B}" type="presOf" srcId="{E63BC822-3897-418E-AB36-E0C43547B5D6}" destId="{42D23A77-8CE5-4F27-9730-38090752449F}" srcOrd="1" destOrd="0" presId="urn:microsoft.com/office/officeart/2005/8/layout/bProcess3"/>
    <dgm:cxn modelId="{033C02C0-59DE-4060-9AF2-BBF908569E88}" type="presOf" srcId="{EF243B6E-2816-4F95-8015-6C939B9D6D14}" destId="{1F736BF7-EC78-4BAA-911A-803F2EB4209C}" srcOrd="0" destOrd="0" presId="urn:microsoft.com/office/officeart/2005/8/layout/bProcess3"/>
    <dgm:cxn modelId="{0AF47581-B072-4FC4-BE2A-4A3D45291979}" srcId="{27D07436-D4EB-44D7-84A8-FE995E2DD3A8}" destId="{48A1CA14-FABD-4295-9080-736A19D054E4}" srcOrd="3" destOrd="0" parTransId="{ABA76D9E-0D7C-495C-A071-6618884F204E}" sibTransId="{EF243B6E-2816-4F95-8015-6C939B9D6D14}"/>
    <dgm:cxn modelId="{2C950E6A-51C1-41D8-93D4-7423C108437F}" type="presOf" srcId="{0EBDED0D-256F-4B9B-AA26-4A1B7BC8159C}" destId="{7226ACD7-AA53-4651-BD96-7012F9DA547E}" srcOrd="0" destOrd="0" presId="urn:microsoft.com/office/officeart/2005/8/layout/bProcess3"/>
    <dgm:cxn modelId="{4E8CEEAF-35FD-4F96-89AA-0FB2A9874621}" type="presOf" srcId="{AF286EA3-9911-409A-8CA3-BA99B0A6CB39}" destId="{E4F846F6-B168-495A-AE3D-F29446CCCB64}" srcOrd="0" destOrd="0" presId="urn:microsoft.com/office/officeart/2005/8/layout/bProcess3"/>
    <dgm:cxn modelId="{A70E632A-9097-49A5-A6FB-3BFCA45B7A79}" type="presOf" srcId="{0BCCE85E-2BF1-4E10-A913-599534E4EF52}" destId="{9D73EA50-1B76-421D-B444-D031FE772CB8}" srcOrd="0" destOrd="0" presId="urn:microsoft.com/office/officeart/2005/8/layout/bProcess3"/>
    <dgm:cxn modelId="{DC44C6BE-CE91-44F8-9C16-12D9E57CE375}" type="presOf" srcId="{27D07436-D4EB-44D7-84A8-FE995E2DD3A8}" destId="{E8740C26-8BBD-4061-A9FD-A7A482CF78B0}" srcOrd="0" destOrd="0" presId="urn:microsoft.com/office/officeart/2005/8/layout/bProcess3"/>
    <dgm:cxn modelId="{C2097CCE-B1C3-484B-BFA0-17F57EDCE39A}" type="presOf" srcId="{48A1CA14-FABD-4295-9080-736A19D054E4}" destId="{636B9A50-808B-4EAD-BDA8-7D0877757644}" srcOrd="0" destOrd="0" presId="urn:microsoft.com/office/officeart/2005/8/layout/bProcess3"/>
    <dgm:cxn modelId="{C0A7D2A1-DEAD-4882-AEB6-1C96279E2047}" type="presOf" srcId="{EF243B6E-2816-4F95-8015-6C939B9D6D14}" destId="{17DDAFE8-5177-4637-8C59-D990A4390A09}" srcOrd="1" destOrd="0" presId="urn:microsoft.com/office/officeart/2005/8/layout/bProcess3"/>
    <dgm:cxn modelId="{7D388832-5555-4E50-91B0-AEDE8FB92484}" srcId="{27D07436-D4EB-44D7-84A8-FE995E2DD3A8}" destId="{AF286EA3-9911-409A-8CA3-BA99B0A6CB39}" srcOrd="1" destOrd="0" parTransId="{949CDE0F-25F0-448C-9EDE-C0819CE5D7FD}" sibTransId="{0BCCE85E-2BF1-4E10-A913-599534E4EF52}"/>
    <dgm:cxn modelId="{215045D1-DBA5-4F28-9670-0E95300EE33F}" type="presOf" srcId="{E63BC822-3897-418E-AB36-E0C43547B5D6}" destId="{C753CB86-CE72-443F-B146-7AEBB25D18E6}" srcOrd="0" destOrd="0" presId="urn:microsoft.com/office/officeart/2005/8/layout/bProcess3"/>
    <dgm:cxn modelId="{855E330A-52CC-4965-94A2-3FF3ACF90B26}" type="presParOf" srcId="{E8740C26-8BBD-4061-A9FD-A7A482CF78B0}" destId="{3D298675-B36D-477B-AA51-60561DF6F9CA}" srcOrd="0" destOrd="0" presId="urn:microsoft.com/office/officeart/2005/8/layout/bProcess3"/>
    <dgm:cxn modelId="{52CD4B66-578C-40A5-AD32-E7E7FDCE774D}" type="presParOf" srcId="{E8740C26-8BBD-4061-A9FD-A7A482CF78B0}" destId="{ADBD3B2D-C3EE-4EEB-A3BD-E41F739B3A25}" srcOrd="1" destOrd="0" presId="urn:microsoft.com/office/officeart/2005/8/layout/bProcess3"/>
    <dgm:cxn modelId="{F03F35E7-9A3A-4BFD-BF60-131594C38BFB}" type="presParOf" srcId="{ADBD3B2D-C3EE-4EEB-A3BD-E41F739B3A25}" destId="{CF471A28-A229-4568-9382-2168DBD9BDEB}" srcOrd="0" destOrd="0" presId="urn:microsoft.com/office/officeart/2005/8/layout/bProcess3"/>
    <dgm:cxn modelId="{ECD06E63-C288-47AE-9250-1C8EBD8DA662}" type="presParOf" srcId="{E8740C26-8BBD-4061-A9FD-A7A482CF78B0}" destId="{E4F846F6-B168-495A-AE3D-F29446CCCB64}" srcOrd="2" destOrd="0" presId="urn:microsoft.com/office/officeart/2005/8/layout/bProcess3"/>
    <dgm:cxn modelId="{2CFED06A-EEC8-4D0B-93FF-4628BDC00EBA}" type="presParOf" srcId="{E8740C26-8BBD-4061-A9FD-A7A482CF78B0}" destId="{9D73EA50-1B76-421D-B444-D031FE772CB8}" srcOrd="3" destOrd="0" presId="urn:microsoft.com/office/officeart/2005/8/layout/bProcess3"/>
    <dgm:cxn modelId="{E2FA8E4F-1045-4322-B329-4EF8F964BE8A}" type="presParOf" srcId="{9D73EA50-1B76-421D-B444-D031FE772CB8}" destId="{796D3D67-541C-475A-AFFF-60C232700F12}" srcOrd="0" destOrd="0" presId="urn:microsoft.com/office/officeart/2005/8/layout/bProcess3"/>
    <dgm:cxn modelId="{523578D7-4F7A-48D7-94FA-F4B4B9C2E2FE}" type="presParOf" srcId="{E8740C26-8BBD-4061-A9FD-A7A482CF78B0}" destId="{7226ACD7-AA53-4651-BD96-7012F9DA547E}" srcOrd="4" destOrd="0" presId="urn:microsoft.com/office/officeart/2005/8/layout/bProcess3"/>
    <dgm:cxn modelId="{34088A19-38E5-414B-8BB6-3EF3F3188AA8}" type="presParOf" srcId="{E8740C26-8BBD-4061-A9FD-A7A482CF78B0}" destId="{C753CB86-CE72-443F-B146-7AEBB25D18E6}" srcOrd="5" destOrd="0" presId="urn:microsoft.com/office/officeart/2005/8/layout/bProcess3"/>
    <dgm:cxn modelId="{C123EAFB-0BE7-4DFB-BD00-5169F5074069}" type="presParOf" srcId="{C753CB86-CE72-443F-B146-7AEBB25D18E6}" destId="{42D23A77-8CE5-4F27-9730-38090752449F}" srcOrd="0" destOrd="0" presId="urn:microsoft.com/office/officeart/2005/8/layout/bProcess3"/>
    <dgm:cxn modelId="{E93188A5-F813-42EA-A0EB-332EC124427D}" type="presParOf" srcId="{E8740C26-8BBD-4061-A9FD-A7A482CF78B0}" destId="{636B9A50-808B-4EAD-BDA8-7D0877757644}" srcOrd="6" destOrd="0" presId="urn:microsoft.com/office/officeart/2005/8/layout/bProcess3"/>
    <dgm:cxn modelId="{709D1B22-E6E7-428A-8818-DFE3971A77BC}" type="presParOf" srcId="{E8740C26-8BBD-4061-A9FD-A7A482CF78B0}" destId="{1F736BF7-EC78-4BAA-911A-803F2EB4209C}" srcOrd="7" destOrd="0" presId="urn:microsoft.com/office/officeart/2005/8/layout/bProcess3"/>
    <dgm:cxn modelId="{5317CF4E-B5C1-4C87-8F71-CACDEFBDB233}" type="presParOf" srcId="{1F736BF7-EC78-4BAA-911A-803F2EB4209C}" destId="{17DDAFE8-5177-4637-8C59-D990A4390A09}" srcOrd="0" destOrd="0" presId="urn:microsoft.com/office/officeart/2005/8/layout/bProcess3"/>
    <dgm:cxn modelId="{7D381EA4-7B02-4358-B82C-B993482CC878}" type="presParOf" srcId="{E8740C26-8BBD-4061-A9FD-A7A482CF78B0}" destId="{A745C0BD-70B6-41C1-8BF4-D97C072AE157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E566980-466D-4579-811F-4F927CBEDCCF}" type="doc">
      <dgm:prSet loTypeId="urn:microsoft.com/office/officeart/2005/8/layout/pyramid2" loCatId="pyramid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pl-PL"/>
        </a:p>
      </dgm:t>
    </dgm:pt>
    <dgm:pt modelId="{3795AD10-079A-45C4-9A5C-83ACA33732BB}">
      <dgm:prSet/>
      <dgm:spPr>
        <a:solidFill>
          <a:schemeClr val="accent3">
            <a:lumMod val="60000"/>
            <a:lumOff val="40000"/>
            <a:alpha val="89804"/>
          </a:schemeClr>
        </a:solidFill>
        <a:ln>
          <a:solidFill>
            <a:srgbClr val="7030A0"/>
          </a:solidFill>
        </a:ln>
      </dgm:spPr>
      <dgm:t>
        <a:bodyPr/>
        <a:lstStyle/>
        <a:p>
          <a:pPr rtl="0"/>
          <a:r>
            <a:rPr lang="pl-PL" dirty="0" smtClean="0">
              <a:solidFill>
                <a:schemeClr val="bg1"/>
              </a:solidFill>
            </a:rPr>
            <a:t>Do uczestnictwa zgłosiliśmy się we wrześniu 1992 roku</a:t>
          </a:r>
          <a:r>
            <a:rPr lang="pl-PL" dirty="0" smtClean="0"/>
            <a:t>.</a:t>
          </a:r>
          <a:endParaRPr lang="pl-PL" dirty="0"/>
        </a:p>
      </dgm:t>
    </dgm:pt>
    <dgm:pt modelId="{1508F63E-B94F-4456-88BE-5E01D3D6A979}" type="parTrans" cxnId="{7D5556CE-A285-4A9E-B318-3FAE5E4481FA}">
      <dgm:prSet/>
      <dgm:spPr/>
      <dgm:t>
        <a:bodyPr/>
        <a:lstStyle/>
        <a:p>
          <a:endParaRPr lang="pl-PL"/>
        </a:p>
      </dgm:t>
    </dgm:pt>
    <dgm:pt modelId="{071A2F0D-4252-4AE8-BF78-880D11B133F4}" type="sibTrans" cxnId="{7D5556CE-A285-4A9E-B318-3FAE5E4481FA}">
      <dgm:prSet/>
      <dgm:spPr/>
      <dgm:t>
        <a:bodyPr/>
        <a:lstStyle/>
        <a:p>
          <a:endParaRPr lang="pl-PL"/>
        </a:p>
      </dgm:t>
    </dgm:pt>
    <dgm:pt modelId="{141A3188-E358-4FC7-9205-5AD11686E86F}">
      <dgm:prSet/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rgbClr val="7030A0"/>
          </a:solidFill>
        </a:ln>
      </dgm:spPr>
      <dgm:t>
        <a:bodyPr/>
        <a:lstStyle/>
        <a:p>
          <a:pPr rtl="0"/>
          <a:r>
            <a:rPr lang="pl-PL" dirty="0" smtClean="0">
              <a:solidFill>
                <a:schemeClr val="bg1"/>
              </a:solidFill>
            </a:rPr>
            <a:t>Od 1994 roku należymy do Europejskiej Sieci Szkół Promujących Zdrowie.</a:t>
          </a:r>
          <a:endParaRPr lang="pl-PL" dirty="0">
            <a:solidFill>
              <a:schemeClr val="bg1"/>
            </a:solidFill>
          </a:endParaRPr>
        </a:p>
      </dgm:t>
    </dgm:pt>
    <dgm:pt modelId="{12E8E742-7111-4052-A5CA-EAAD6B318767}" type="parTrans" cxnId="{6680A2D2-A65A-4987-9BCB-5CDCE882E02B}">
      <dgm:prSet/>
      <dgm:spPr/>
      <dgm:t>
        <a:bodyPr/>
        <a:lstStyle/>
        <a:p>
          <a:endParaRPr lang="pl-PL"/>
        </a:p>
      </dgm:t>
    </dgm:pt>
    <dgm:pt modelId="{A3178049-EB66-48F6-80DA-CA696D69964B}" type="sibTrans" cxnId="{6680A2D2-A65A-4987-9BCB-5CDCE882E02B}">
      <dgm:prSet/>
      <dgm:spPr/>
      <dgm:t>
        <a:bodyPr/>
        <a:lstStyle/>
        <a:p>
          <a:endParaRPr lang="pl-PL"/>
        </a:p>
      </dgm:t>
    </dgm:pt>
    <dgm:pt modelId="{91F750FB-2BFE-4758-8B93-E92C20482A43}" type="pres">
      <dgm:prSet presAssocID="{7E566980-466D-4579-811F-4F927CBEDCCF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pl-PL"/>
        </a:p>
      </dgm:t>
    </dgm:pt>
    <dgm:pt modelId="{0D3F3D47-C901-4E4C-97EF-5CCD0C1993E6}" type="pres">
      <dgm:prSet presAssocID="{7E566980-466D-4579-811F-4F927CBEDCCF}" presName="pyramid" presStyleLbl="node1" presStyleIdx="0" presStyleCnt="1" custLinFactNeighborX="6765" custLinFactNeighborY="13235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endParaRPr lang="pl-PL"/>
        </a:p>
      </dgm:t>
    </dgm:pt>
    <dgm:pt modelId="{2C8A4F0F-EB0F-449F-8ACB-6677DF6F0893}" type="pres">
      <dgm:prSet presAssocID="{7E566980-466D-4579-811F-4F927CBEDCCF}" presName="theList" presStyleCnt="0"/>
      <dgm:spPr/>
    </dgm:pt>
    <dgm:pt modelId="{B4CE9E8A-0200-4323-A851-1346E3C5EA97}" type="pres">
      <dgm:prSet presAssocID="{3795AD10-079A-45C4-9A5C-83ACA33732BB}" presName="aNode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59DBC6E-6FDE-4A6F-9539-2ED2ACF1D10B}" type="pres">
      <dgm:prSet presAssocID="{3795AD10-079A-45C4-9A5C-83ACA33732BB}" presName="aSpace" presStyleCnt="0"/>
      <dgm:spPr/>
    </dgm:pt>
    <dgm:pt modelId="{1F76095B-15E1-4ED9-9194-26AB707CEF5A}" type="pres">
      <dgm:prSet presAssocID="{141A3188-E358-4FC7-9205-5AD11686E86F}" presName="aNode" presStyleLbl="fgAcc1" presStyleIdx="1" presStyleCnt="2" custLinFactNeighborX="-905" custLinFactNeighborY="-3309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CB49B66-32E6-45FD-8B57-4A8C9EAD0232}" type="pres">
      <dgm:prSet presAssocID="{141A3188-E358-4FC7-9205-5AD11686E86F}" presName="aSpace" presStyleCnt="0"/>
      <dgm:spPr/>
    </dgm:pt>
  </dgm:ptLst>
  <dgm:cxnLst>
    <dgm:cxn modelId="{D4B6A4E0-1202-43D0-86CF-C02B0866BC0A}" type="presOf" srcId="{141A3188-E358-4FC7-9205-5AD11686E86F}" destId="{1F76095B-15E1-4ED9-9194-26AB707CEF5A}" srcOrd="0" destOrd="0" presId="urn:microsoft.com/office/officeart/2005/8/layout/pyramid2"/>
    <dgm:cxn modelId="{E5230386-DA9E-4688-A322-30E2EF577C92}" type="presOf" srcId="{3795AD10-079A-45C4-9A5C-83ACA33732BB}" destId="{B4CE9E8A-0200-4323-A851-1346E3C5EA97}" srcOrd="0" destOrd="0" presId="urn:microsoft.com/office/officeart/2005/8/layout/pyramid2"/>
    <dgm:cxn modelId="{7D5556CE-A285-4A9E-B318-3FAE5E4481FA}" srcId="{7E566980-466D-4579-811F-4F927CBEDCCF}" destId="{3795AD10-079A-45C4-9A5C-83ACA33732BB}" srcOrd="0" destOrd="0" parTransId="{1508F63E-B94F-4456-88BE-5E01D3D6A979}" sibTransId="{071A2F0D-4252-4AE8-BF78-880D11B133F4}"/>
    <dgm:cxn modelId="{6680A2D2-A65A-4987-9BCB-5CDCE882E02B}" srcId="{7E566980-466D-4579-811F-4F927CBEDCCF}" destId="{141A3188-E358-4FC7-9205-5AD11686E86F}" srcOrd="1" destOrd="0" parTransId="{12E8E742-7111-4052-A5CA-EAAD6B318767}" sibTransId="{A3178049-EB66-48F6-80DA-CA696D69964B}"/>
    <dgm:cxn modelId="{C7B24341-A0AC-4C75-8AF8-DC44C2F2F030}" type="presOf" srcId="{7E566980-466D-4579-811F-4F927CBEDCCF}" destId="{91F750FB-2BFE-4758-8B93-E92C20482A43}" srcOrd="0" destOrd="0" presId="urn:microsoft.com/office/officeart/2005/8/layout/pyramid2"/>
    <dgm:cxn modelId="{BDC995B9-9293-4432-8C04-DEDBFF0C7835}" type="presParOf" srcId="{91F750FB-2BFE-4758-8B93-E92C20482A43}" destId="{0D3F3D47-C901-4E4C-97EF-5CCD0C1993E6}" srcOrd="0" destOrd="0" presId="urn:microsoft.com/office/officeart/2005/8/layout/pyramid2"/>
    <dgm:cxn modelId="{7FDC64AB-0578-4A5E-BA52-8B19F9DF21FF}" type="presParOf" srcId="{91F750FB-2BFE-4758-8B93-E92C20482A43}" destId="{2C8A4F0F-EB0F-449F-8ACB-6677DF6F0893}" srcOrd="1" destOrd="0" presId="urn:microsoft.com/office/officeart/2005/8/layout/pyramid2"/>
    <dgm:cxn modelId="{6606D1F9-23B0-4A39-931F-F8DC71EBDFE5}" type="presParOf" srcId="{2C8A4F0F-EB0F-449F-8ACB-6677DF6F0893}" destId="{B4CE9E8A-0200-4323-A851-1346E3C5EA97}" srcOrd="0" destOrd="0" presId="urn:microsoft.com/office/officeart/2005/8/layout/pyramid2"/>
    <dgm:cxn modelId="{BB4AE899-3D96-44A1-AE36-52CA0C43090C}" type="presParOf" srcId="{2C8A4F0F-EB0F-449F-8ACB-6677DF6F0893}" destId="{D59DBC6E-6FDE-4A6F-9539-2ED2ACF1D10B}" srcOrd="1" destOrd="0" presId="urn:microsoft.com/office/officeart/2005/8/layout/pyramid2"/>
    <dgm:cxn modelId="{3AE9DF23-AA18-4061-8D2D-04A2A5670F20}" type="presParOf" srcId="{2C8A4F0F-EB0F-449F-8ACB-6677DF6F0893}" destId="{1F76095B-15E1-4ED9-9194-26AB707CEF5A}" srcOrd="2" destOrd="0" presId="urn:microsoft.com/office/officeart/2005/8/layout/pyramid2"/>
    <dgm:cxn modelId="{624ACB07-B5F8-4207-B829-A4754C552455}" type="presParOf" srcId="{2C8A4F0F-EB0F-449F-8ACB-6677DF6F0893}" destId="{9CB49B66-32E6-45FD-8B57-4A8C9EAD0232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8A16934-E738-4961-A40D-D2761377F7B8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5E632E3-3D1F-4845-8A8F-D0F515AB5370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pl-PL" dirty="0" smtClean="0">
              <a:solidFill>
                <a:schemeClr val="tx1"/>
              </a:solidFill>
            </a:rPr>
            <a:t>Czynnik wyróżniający szkołę na tle innych placówek –  </a:t>
          </a:r>
          <a:br>
            <a:rPr lang="pl-PL" dirty="0" smtClean="0">
              <a:solidFill>
                <a:schemeClr val="tx1"/>
              </a:solidFill>
            </a:rPr>
          </a:br>
          <a:r>
            <a:rPr lang="pl-PL" dirty="0" smtClean="0">
              <a:solidFill>
                <a:schemeClr val="tx1"/>
              </a:solidFill>
            </a:rPr>
            <a:t>profil szkoły posiadającej certyfikat promocji zdrowia</a:t>
          </a:r>
          <a:r>
            <a:rPr lang="pl-PL" dirty="0" smtClean="0"/>
            <a:t>;</a:t>
          </a:r>
          <a:endParaRPr lang="pl-PL" dirty="0"/>
        </a:p>
      </dgm:t>
    </dgm:pt>
    <dgm:pt modelId="{116AA855-BB61-4691-92AC-4176DF5BC91A}" type="parTrans" cxnId="{30FF224E-EFED-4865-B39A-73E18F6ACBCE}">
      <dgm:prSet/>
      <dgm:spPr/>
      <dgm:t>
        <a:bodyPr/>
        <a:lstStyle/>
        <a:p>
          <a:endParaRPr lang="pl-PL"/>
        </a:p>
      </dgm:t>
    </dgm:pt>
    <dgm:pt modelId="{104B8C1F-EC76-4D9A-BE33-7999D4C09DE0}" type="sibTrans" cxnId="{30FF224E-EFED-4865-B39A-73E18F6ACBCE}">
      <dgm:prSet/>
      <dgm:spPr>
        <a:solidFill>
          <a:schemeClr val="tx1"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endParaRPr lang="pl-PL"/>
        </a:p>
      </dgm:t>
    </dgm:pt>
    <dgm:pt modelId="{75280A84-642C-4240-AA27-2923B2EB8377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pl-PL" dirty="0" smtClean="0">
              <a:solidFill>
                <a:schemeClr val="tx1"/>
              </a:solidFill>
            </a:rPr>
            <a:t>Zgrane i współpracujące środowisko szkolne; </a:t>
          </a:r>
          <a:endParaRPr lang="pl-PL" dirty="0">
            <a:solidFill>
              <a:schemeClr val="tx1"/>
            </a:solidFill>
          </a:endParaRPr>
        </a:p>
      </dgm:t>
    </dgm:pt>
    <dgm:pt modelId="{8ADEA628-E5B4-4CB8-B5C0-83E80B75E94D}" type="parTrans" cxnId="{F29511D7-5ED0-441B-AA87-B5C09931EAC4}">
      <dgm:prSet/>
      <dgm:spPr/>
      <dgm:t>
        <a:bodyPr/>
        <a:lstStyle/>
        <a:p>
          <a:endParaRPr lang="pl-PL"/>
        </a:p>
      </dgm:t>
    </dgm:pt>
    <dgm:pt modelId="{40D121B0-9E06-4D65-8597-A9A54F34B2A0}" type="sibTrans" cxnId="{F29511D7-5ED0-441B-AA87-B5C09931EAC4}">
      <dgm:prSet/>
      <dgm:spPr>
        <a:solidFill>
          <a:schemeClr val="tx1">
            <a:alpha val="90000"/>
          </a:schemeClr>
        </a:solidFill>
      </dgm:spPr>
      <dgm:t>
        <a:bodyPr/>
        <a:lstStyle/>
        <a:p>
          <a:endParaRPr lang="pl-PL"/>
        </a:p>
      </dgm:t>
    </dgm:pt>
    <dgm:pt modelId="{45C22383-8813-42B1-809E-E03162EBD265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pl-PL" dirty="0" smtClean="0">
              <a:solidFill>
                <a:schemeClr val="tx1"/>
              </a:solidFill>
            </a:rPr>
            <a:t>Integracja środowiska szkolnego i lokalnego wokół wspólnych działań; Wzrost świadomości i kompetencji prozdrowotnych; </a:t>
          </a:r>
          <a:endParaRPr lang="pl-PL" dirty="0">
            <a:solidFill>
              <a:schemeClr val="tx1"/>
            </a:solidFill>
          </a:endParaRPr>
        </a:p>
      </dgm:t>
    </dgm:pt>
    <dgm:pt modelId="{3A950302-7D89-4B23-B6EC-C99E855A8D6D}" type="parTrans" cxnId="{D9E8D717-F373-4376-BCDD-946989FC8494}">
      <dgm:prSet/>
      <dgm:spPr/>
      <dgm:t>
        <a:bodyPr/>
        <a:lstStyle/>
        <a:p>
          <a:endParaRPr lang="pl-PL"/>
        </a:p>
      </dgm:t>
    </dgm:pt>
    <dgm:pt modelId="{F11D804A-BDE7-4570-8FBB-F61E38568C82}" type="sibTrans" cxnId="{D9E8D717-F373-4376-BCDD-946989FC8494}">
      <dgm:prSet/>
      <dgm:spPr>
        <a:solidFill>
          <a:schemeClr val="tx1">
            <a:alpha val="90000"/>
          </a:schemeClr>
        </a:solidFill>
      </dgm:spPr>
      <dgm:t>
        <a:bodyPr/>
        <a:lstStyle/>
        <a:p>
          <a:endParaRPr lang="pl-PL"/>
        </a:p>
      </dgm:t>
    </dgm:pt>
    <dgm:pt modelId="{F043DBF5-A66B-46F4-AE7C-C5264AC2FC1B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pl-PL" dirty="0" smtClean="0">
              <a:solidFill>
                <a:schemeClr val="tx1"/>
              </a:solidFill>
            </a:rPr>
            <a:t>Doświadczenie i zaufanie, z którego korzystają inne instytucje; </a:t>
          </a:r>
          <a:endParaRPr lang="pl-PL" dirty="0">
            <a:solidFill>
              <a:schemeClr val="tx1"/>
            </a:solidFill>
          </a:endParaRPr>
        </a:p>
      </dgm:t>
    </dgm:pt>
    <dgm:pt modelId="{6434EFEE-B6E0-4AC9-ABF8-B360504DC43E}" type="parTrans" cxnId="{8203A545-68AD-4687-B295-4ED170AF9CC5}">
      <dgm:prSet/>
      <dgm:spPr/>
      <dgm:t>
        <a:bodyPr/>
        <a:lstStyle/>
        <a:p>
          <a:endParaRPr lang="pl-PL"/>
        </a:p>
      </dgm:t>
    </dgm:pt>
    <dgm:pt modelId="{F4A305DC-83FE-41EA-B840-C398D93B8636}" type="sibTrans" cxnId="{8203A545-68AD-4687-B295-4ED170AF9CC5}">
      <dgm:prSet/>
      <dgm:spPr>
        <a:solidFill>
          <a:schemeClr val="tx1">
            <a:alpha val="90000"/>
          </a:schemeClr>
        </a:solidFill>
      </dgm:spPr>
      <dgm:t>
        <a:bodyPr/>
        <a:lstStyle/>
        <a:p>
          <a:endParaRPr lang="pl-PL"/>
        </a:p>
      </dgm:t>
    </dgm:pt>
    <dgm:pt modelId="{4748A934-D93E-4A23-B45E-822328BC1464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pl-PL" dirty="0" smtClean="0">
              <a:solidFill>
                <a:schemeClr val="tx1"/>
              </a:solidFill>
            </a:rPr>
            <a:t>Prestiż; </a:t>
          </a:r>
          <a:endParaRPr lang="pl-PL" dirty="0">
            <a:solidFill>
              <a:schemeClr val="tx1"/>
            </a:solidFill>
          </a:endParaRPr>
        </a:p>
      </dgm:t>
    </dgm:pt>
    <dgm:pt modelId="{2E7723C6-FFAF-4A0A-8C9E-EC4C37C09FF2}" type="parTrans" cxnId="{CA2B2B6B-FCBF-47BA-92D1-DA3BB7E85B23}">
      <dgm:prSet/>
      <dgm:spPr/>
      <dgm:t>
        <a:bodyPr/>
        <a:lstStyle/>
        <a:p>
          <a:endParaRPr lang="pl-PL"/>
        </a:p>
      </dgm:t>
    </dgm:pt>
    <dgm:pt modelId="{0AF7A1DC-5140-4314-A374-29C3150B8658}" type="sibTrans" cxnId="{CA2B2B6B-FCBF-47BA-92D1-DA3BB7E85B23}">
      <dgm:prSet/>
      <dgm:spPr/>
      <dgm:t>
        <a:bodyPr/>
        <a:lstStyle/>
        <a:p>
          <a:endParaRPr lang="pl-PL"/>
        </a:p>
      </dgm:t>
    </dgm:pt>
    <dgm:pt modelId="{FE524CA7-562C-45D9-8852-8EE14E078AAD}">
      <dgm:prSet/>
      <dgm:spPr/>
      <dgm:t>
        <a:bodyPr/>
        <a:lstStyle/>
        <a:p>
          <a:endParaRPr lang="pl-PL"/>
        </a:p>
      </dgm:t>
    </dgm:pt>
    <dgm:pt modelId="{048A0785-55DA-47A4-81FF-9225363BD1DF}" type="parTrans" cxnId="{611F42C5-6731-47DB-B07A-0AB8C96342F3}">
      <dgm:prSet/>
      <dgm:spPr/>
      <dgm:t>
        <a:bodyPr/>
        <a:lstStyle/>
        <a:p>
          <a:endParaRPr lang="pl-PL"/>
        </a:p>
      </dgm:t>
    </dgm:pt>
    <dgm:pt modelId="{3870E7B8-CA63-4728-984D-296104BE19E4}" type="sibTrans" cxnId="{611F42C5-6731-47DB-B07A-0AB8C96342F3}">
      <dgm:prSet/>
      <dgm:spPr/>
      <dgm:t>
        <a:bodyPr/>
        <a:lstStyle/>
        <a:p>
          <a:endParaRPr lang="pl-PL"/>
        </a:p>
      </dgm:t>
    </dgm:pt>
    <dgm:pt modelId="{327B3EEE-1FE6-4EB7-AC87-4496E81AD740}" type="pres">
      <dgm:prSet presAssocID="{E8A16934-E738-4961-A40D-D2761377F7B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E1DF8C04-5AEF-4067-B191-2397CA4B6343}" type="pres">
      <dgm:prSet presAssocID="{E8A16934-E738-4961-A40D-D2761377F7B8}" presName="dummyMaxCanvas" presStyleCnt="0">
        <dgm:presLayoutVars/>
      </dgm:prSet>
      <dgm:spPr/>
    </dgm:pt>
    <dgm:pt modelId="{7AB27425-C24E-45EB-B071-785E3EFD4008}" type="pres">
      <dgm:prSet presAssocID="{E8A16934-E738-4961-A40D-D2761377F7B8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AA4B99B-92D6-40C9-839B-F9F679A3177E}" type="pres">
      <dgm:prSet presAssocID="{E8A16934-E738-4961-A40D-D2761377F7B8}" presName="FiveNodes_2" presStyleLbl="node1" presStyleIdx="1" presStyleCnt="5" custLinFactNeighborX="1976" custLinFactNeighborY="-104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DA4A4AE-3EB2-4D01-83AE-44333E2A9366}" type="pres">
      <dgm:prSet presAssocID="{E8A16934-E738-4961-A40D-D2761377F7B8}" presName="FiveNodes_3" presStyleLbl="node1" presStyleIdx="2" presStyleCnt="5" custLinFactNeighborX="-81" custLinFactNeighborY="-208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BED9751-D2F1-4E3B-9DB0-AE8BE535F738}" type="pres">
      <dgm:prSet presAssocID="{E8A16934-E738-4961-A40D-D2761377F7B8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17E152F-B6A5-4709-A846-F644D4FF2CBE}" type="pres">
      <dgm:prSet presAssocID="{E8A16934-E738-4961-A40D-D2761377F7B8}" presName="FiveNodes_5" presStyleLbl="node1" presStyleIdx="4" presStyleCnt="5" custLinFactNeighborX="136" custLinFactNeighborY="-416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A8A3121-A4CA-4E2F-BA1C-5BE8B94AFC64}" type="pres">
      <dgm:prSet presAssocID="{E8A16934-E738-4961-A40D-D2761377F7B8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31A4B60-8A91-4CAD-97D1-D94D98334554}" type="pres">
      <dgm:prSet presAssocID="{E8A16934-E738-4961-A40D-D2761377F7B8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A6CDDE9-118D-4641-A34E-E51C6E6E3DF3}" type="pres">
      <dgm:prSet presAssocID="{E8A16934-E738-4961-A40D-D2761377F7B8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1D634C7-FFDD-40F7-AFFA-4B0D7E82F90B}" type="pres">
      <dgm:prSet presAssocID="{E8A16934-E738-4961-A40D-D2761377F7B8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E4DFFFC-6776-4D5D-ADCF-039E3F52376D}" type="pres">
      <dgm:prSet presAssocID="{E8A16934-E738-4961-A40D-D2761377F7B8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89E8318-33C1-4B45-B09B-623083F4A9D0}" type="pres">
      <dgm:prSet presAssocID="{E8A16934-E738-4961-A40D-D2761377F7B8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9B163B2-265E-48A2-A5ED-22CFA0200B0A}" type="pres">
      <dgm:prSet presAssocID="{E8A16934-E738-4961-A40D-D2761377F7B8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8B7B4D0-DEDC-4FB8-8BCA-1968E4D4695E}" type="pres">
      <dgm:prSet presAssocID="{E8A16934-E738-4961-A40D-D2761377F7B8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D1491C3-E9DA-48E5-A1E7-38EC6351FFF3}" type="pres">
      <dgm:prSet presAssocID="{E8A16934-E738-4961-A40D-D2761377F7B8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746F35A-30BA-4891-9132-A80F1FD4CC05}" type="presOf" srcId="{104B8C1F-EC76-4D9A-BE33-7999D4C09DE0}" destId="{DA8A3121-A4CA-4E2F-BA1C-5BE8B94AFC64}" srcOrd="0" destOrd="0" presId="urn:microsoft.com/office/officeart/2005/8/layout/vProcess5"/>
    <dgm:cxn modelId="{8203A545-68AD-4687-B295-4ED170AF9CC5}" srcId="{E8A16934-E738-4961-A40D-D2761377F7B8}" destId="{F043DBF5-A66B-46F4-AE7C-C5264AC2FC1B}" srcOrd="3" destOrd="0" parTransId="{6434EFEE-B6E0-4AC9-ABF8-B360504DC43E}" sibTransId="{F4A305DC-83FE-41EA-B840-C398D93B8636}"/>
    <dgm:cxn modelId="{53459B36-5433-467F-883A-6C8349DB3877}" type="presOf" srcId="{45C22383-8813-42B1-809E-E03162EBD265}" destId="{6DA4A4AE-3EB2-4D01-83AE-44333E2A9366}" srcOrd="0" destOrd="0" presId="urn:microsoft.com/office/officeart/2005/8/layout/vProcess5"/>
    <dgm:cxn modelId="{30FF224E-EFED-4865-B39A-73E18F6ACBCE}" srcId="{E8A16934-E738-4961-A40D-D2761377F7B8}" destId="{75E632E3-3D1F-4845-8A8F-D0F515AB5370}" srcOrd="0" destOrd="0" parTransId="{116AA855-BB61-4691-92AC-4176DF5BC91A}" sibTransId="{104B8C1F-EC76-4D9A-BE33-7999D4C09DE0}"/>
    <dgm:cxn modelId="{F29511D7-5ED0-441B-AA87-B5C09931EAC4}" srcId="{E8A16934-E738-4961-A40D-D2761377F7B8}" destId="{75280A84-642C-4240-AA27-2923B2EB8377}" srcOrd="1" destOrd="0" parTransId="{8ADEA628-E5B4-4CB8-B5C0-83E80B75E94D}" sibTransId="{40D121B0-9E06-4D65-8597-A9A54F34B2A0}"/>
    <dgm:cxn modelId="{32F86E11-5E80-490D-A5B0-94C70B003BE9}" type="presOf" srcId="{E8A16934-E738-4961-A40D-D2761377F7B8}" destId="{327B3EEE-1FE6-4EB7-AC87-4496E81AD740}" srcOrd="0" destOrd="0" presId="urn:microsoft.com/office/officeart/2005/8/layout/vProcess5"/>
    <dgm:cxn modelId="{77052CFC-7DFC-4375-82D3-1E66D0EF152A}" type="presOf" srcId="{F4A305DC-83FE-41EA-B840-C398D93B8636}" destId="{D1D634C7-FFDD-40F7-AFFA-4B0D7E82F90B}" srcOrd="0" destOrd="0" presId="urn:microsoft.com/office/officeart/2005/8/layout/vProcess5"/>
    <dgm:cxn modelId="{5A6C69F7-288B-4112-AF06-70D449CB8F21}" type="presOf" srcId="{75280A84-642C-4240-AA27-2923B2EB8377}" destId="{BAA4B99B-92D6-40C9-839B-F9F679A3177E}" srcOrd="0" destOrd="0" presId="urn:microsoft.com/office/officeart/2005/8/layout/vProcess5"/>
    <dgm:cxn modelId="{C2DDD5F7-1303-48F0-AD4C-FA8C5E649E7A}" type="presOf" srcId="{F043DBF5-A66B-46F4-AE7C-C5264AC2FC1B}" destId="{DBED9751-D2F1-4E3B-9DB0-AE8BE535F738}" srcOrd="0" destOrd="0" presId="urn:microsoft.com/office/officeart/2005/8/layout/vProcess5"/>
    <dgm:cxn modelId="{611F42C5-6731-47DB-B07A-0AB8C96342F3}" srcId="{E8A16934-E738-4961-A40D-D2761377F7B8}" destId="{FE524CA7-562C-45D9-8852-8EE14E078AAD}" srcOrd="5" destOrd="0" parTransId="{048A0785-55DA-47A4-81FF-9225363BD1DF}" sibTransId="{3870E7B8-CA63-4728-984D-296104BE19E4}"/>
    <dgm:cxn modelId="{EA1CFC81-5E36-4360-A218-329E7911F10F}" type="presOf" srcId="{40D121B0-9E06-4D65-8597-A9A54F34B2A0}" destId="{731A4B60-8A91-4CAD-97D1-D94D98334554}" srcOrd="0" destOrd="0" presId="urn:microsoft.com/office/officeart/2005/8/layout/vProcess5"/>
    <dgm:cxn modelId="{A43BD289-EEBC-4C6A-9C79-EC613D7B18DE}" type="presOf" srcId="{75E632E3-3D1F-4845-8A8F-D0F515AB5370}" destId="{7AB27425-C24E-45EB-B071-785E3EFD4008}" srcOrd="0" destOrd="0" presId="urn:microsoft.com/office/officeart/2005/8/layout/vProcess5"/>
    <dgm:cxn modelId="{1395A6A3-5CC2-4F4A-AEBB-F687BD953580}" type="presOf" srcId="{75280A84-642C-4240-AA27-2923B2EB8377}" destId="{989E8318-33C1-4B45-B09B-623083F4A9D0}" srcOrd="1" destOrd="0" presId="urn:microsoft.com/office/officeart/2005/8/layout/vProcess5"/>
    <dgm:cxn modelId="{BB3485C4-5380-4979-8215-B4F4ADD841EB}" type="presOf" srcId="{45C22383-8813-42B1-809E-E03162EBD265}" destId="{69B163B2-265E-48A2-A5ED-22CFA0200B0A}" srcOrd="1" destOrd="0" presId="urn:microsoft.com/office/officeart/2005/8/layout/vProcess5"/>
    <dgm:cxn modelId="{BD89D2F8-56B7-451A-A543-C40629E6EDC5}" type="presOf" srcId="{F043DBF5-A66B-46F4-AE7C-C5264AC2FC1B}" destId="{D8B7B4D0-DEDC-4FB8-8BCA-1968E4D4695E}" srcOrd="1" destOrd="0" presId="urn:microsoft.com/office/officeart/2005/8/layout/vProcess5"/>
    <dgm:cxn modelId="{74E7C149-B3F6-47D2-A186-79D5CCB76238}" type="presOf" srcId="{4748A934-D93E-4A23-B45E-822328BC1464}" destId="{BD1491C3-E9DA-48E5-A1E7-38EC6351FFF3}" srcOrd="1" destOrd="0" presId="urn:microsoft.com/office/officeart/2005/8/layout/vProcess5"/>
    <dgm:cxn modelId="{77E73AAE-3396-451E-9269-9D96114DA2F2}" type="presOf" srcId="{4748A934-D93E-4A23-B45E-822328BC1464}" destId="{F17E152F-B6A5-4709-A846-F644D4FF2CBE}" srcOrd="0" destOrd="0" presId="urn:microsoft.com/office/officeart/2005/8/layout/vProcess5"/>
    <dgm:cxn modelId="{D9E8D717-F373-4376-BCDD-946989FC8494}" srcId="{E8A16934-E738-4961-A40D-D2761377F7B8}" destId="{45C22383-8813-42B1-809E-E03162EBD265}" srcOrd="2" destOrd="0" parTransId="{3A950302-7D89-4B23-B6EC-C99E855A8D6D}" sibTransId="{F11D804A-BDE7-4570-8FBB-F61E38568C82}"/>
    <dgm:cxn modelId="{F4A3E8FD-2898-4AA7-881B-85081FCF0EB2}" type="presOf" srcId="{75E632E3-3D1F-4845-8A8F-D0F515AB5370}" destId="{3E4DFFFC-6776-4D5D-ADCF-039E3F52376D}" srcOrd="1" destOrd="0" presId="urn:microsoft.com/office/officeart/2005/8/layout/vProcess5"/>
    <dgm:cxn modelId="{0ED20A69-9FF9-4A18-A730-EB7D7876D93C}" type="presOf" srcId="{F11D804A-BDE7-4570-8FBB-F61E38568C82}" destId="{EA6CDDE9-118D-4641-A34E-E51C6E6E3DF3}" srcOrd="0" destOrd="0" presId="urn:microsoft.com/office/officeart/2005/8/layout/vProcess5"/>
    <dgm:cxn modelId="{CA2B2B6B-FCBF-47BA-92D1-DA3BB7E85B23}" srcId="{E8A16934-E738-4961-A40D-D2761377F7B8}" destId="{4748A934-D93E-4A23-B45E-822328BC1464}" srcOrd="4" destOrd="0" parTransId="{2E7723C6-FFAF-4A0A-8C9E-EC4C37C09FF2}" sibTransId="{0AF7A1DC-5140-4314-A374-29C3150B8658}"/>
    <dgm:cxn modelId="{5509CC73-DE20-4B32-96C1-9A33804B0253}" type="presParOf" srcId="{327B3EEE-1FE6-4EB7-AC87-4496E81AD740}" destId="{E1DF8C04-5AEF-4067-B191-2397CA4B6343}" srcOrd="0" destOrd="0" presId="urn:microsoft.com/office/officeart/2005/8/layout/vProcess5"/>
    <dgm:cxn modelId="{9AB20161-775D-4F14-B9F0-069CBA8D43F1}" type="presParOf" srcId="{327B3EEE-1FE6-4EB7-AC87-4496E81AD740}" destId="{7AB27425-C24E-45EB-B071-785E3EFD4008}" srcOrd="1" destOrd="0" presId="urn:microsoft.com/office/officeart/2005/8/layout/vProcess5"/>
    <dgm:cxn modelId="{5679D7D3-B286-4E25-BF13-ECECE76B8C71}" type="presParOf" srcId="{327B3EEE-1FE6-4EB7-AC87-4496E81AD740}" destId="{BAA4B99B-92D6-40C9-839B-F9F679A3177E}" srcOrd="2" destOrd="0" presId="urn:microsoft.com/office/officeart/2005/8/layout/vProcess5"/>
    <dgm:cxn modelId="{87B93813-3326-4092-AE1A-27B22F5EBB82}" type="presParOf" srcId="{327B3EEE-1FE6-4EB7-AC87-4496E81AD740}" destId="{6DA4A4AE-3EB2-4D01-83AE-44333E2A9366}" srcOrd="3" destOrd="0" presId="urn:microsoft.com/office/officeart/2005/8/layout/vProcess5"/>
    <dgm:cxn modelId="{34803DA7-62AC-41C3-8EA6-4CC188385716}" type="presParOf" srcId="{327B3EEE-1FE6-4EB7-AC87-4496E81AD740}" destId="{DBED9751-D2F1-4E3B-9DB0-AE8BE535F738}" srcOrd="4" destOrd="0" presId="urn:microsoft.com/office/officeart/2005/8/layout/vProcess5"/>
    <dgm:cxn modelId="{FD96A59F-A629-4103-B12B-4DABDD65AF49}" type="presParOf" srcId="{327B3EEE-1FE6-4EB7-AC87-4496E81AD740}" destId="{F17E152F-B6A5-4709-A846-F644D4FF2CBE}" srcOrd="5" destOrd="0" presId="urn:microsoft.com/office/officeart/2005/8/layout/vProcess5"/>
    <dgm:cxn modelId="{9E92DD61-8429-4796-B14E-F0BE2D3C62E6}" type="presParOf" srcId="{327B3EEE-1FE6-4EB7-AC87-4496E81AD740}" destId="{DA8A3121-A4CA-4E2F-BA1C-5BE8B94AFC64}" srcOrd="6" destOrd="0" presId="urn:microsoft.com/office/officeart/2005/8/layout/vProcess5"/>
    <dgm:cxn modelId="{68FC18F3-71D5-449A-881B-BDEC7BEBEB76}" type="presParOf" srcId="{327B3EEE-1FE6-4EB7-AC87-4496E81AD740}" destId="{731A4B60-8A91-4CAD-97D1-D94D98334554}" srcOrd="7" destOrd="0" presId="urn:microsoft.com/office/officeart/2005/8/layout/vProcess5"/>
    <dgm:cxn modelId="{6C859B7C-C789-452A-91A8-409F04734743}" type="presParOf" srcId="{327B3EEE-1FE6-4EB7-AC87-4496E81AD740}" destId="{EA6CDDE9-118D-4641-A34E-E51C6E6E3DF3}" srcOrd="8" destOrd="0" presId="urn:microsoft.com/office/officeart/2005/8/layout/vProcess5"/>
    <dgm:cxn modelId="{1F60A638-EC5C-4CF4-9FBF-A58EEC8D2794}" type="presParOf" srcId="{327B3EEE-1FE6-4EB7-AC87-4496E81AD740}" destId="{D1D634C7-FFDD-40F7-AFFA-4B0D7E82F90B}" srcOrd="9" destOrd="0" presId="urn:microsoft.com/office/officeart/2005/8/layout/vProcess5"/>
    <dgm:cxn modelId="{8283A620-1315-4AC8-B5D6-3458BDA368B8}" type="presParOf" srcId="{327B3EEE-1FE6-4EB7-AC87-4496E81AD740}" destId="{3E4DFFFC-6776-4D5D-ADCF-039E3F52376D}" srcOrd="10" destOrd="0" presId="urn:microsoft.com/office/officeart/2005/8/layout/vProcess5"/>
    <dgm:cxn modelId="{314CB66B-91D1-439A-A61E-81984729089F}" type="presParOf" srcId="{327B3EEE-1FE6-4EB7-AC87-4496E81AD740}" destId="{989E8318-33C1-4B45-B09B-623083F4A9D0}" srcOrd="11" destOrd="0" presId="urn:microsoft.com/office/officeart/2005/8/layout/vProcess5"/>
    <dgm:cxn modelId="{1216CEC7-2927-45E6-92B1-F428E147421B}" type="presParOf" srcId="{327B3EEE-1FE6-4EB7-AC87-4496E81AD740}" destId="{69B163B2-265E-48A2-A5ED-22CFA0200B0A}" srcOrd="12" destOrd="0" presId="urn:microsoft.com/office/officeart/2005/8/layout/vProcess5"/>
    <dgm:cxn modelId="{1CEC6744-9F3E-4CFF-915F-973A8CCBD678}" type="presParOf" srcId="{327B3EEE-1FE6-4EB7-AC87-4496E81AD740}" destId="{D8B7B4D0-DEDC-4FB8-8BCA-1968E4D4695E}" srcOrd="13" destOrd="0" presId="urn:microsoft.com/office/officeart/2005/8/layout/vProcess5"/>
    <dgm:cxn modelId="{78727C2C-C8B5-49C7-B61A-DC25626CD6A2}" type="presParOf" srcId="{327B3EEE-1FE6-4EB7-AC87-4496E81AD740}" destId="{BD1491C3-E9DA-48E5-A1E7-38EC6351FFF3}" srcOrd="14" destOrd="0" presId="urn:microsoft.com/office/officeart/2005/8/layout/vProcess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1BD9EB-B009-4491-A5B3-72C529639FE0}">
      <dsp:nvSpPr>
        <dsp:cNvPr id="0" name=""/>
        <dsp:cNvSpPr/>
      </dsp:nvSpPr>
      <dsp:spPr>
        <a:xfrm>
          <a:off x="2945959" y="1051"/>
          <a:ext cx="1994780" cy="1296607"/>
        </a:xfrm>
        <a:prstGeom prst="round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dirty="0" smtClean="0"/>
            <a:t>Dobre samopoczucie FIZYCZNE </a:t>
          </a:r>
          <a:endParaRPr lang="pl-PL" sz="2300" kern="1200" dirty="0"/>
        </a:p>
      </dsp:txBody>
      <dsp:txXfrm>
        <a:off x="3009254" y="64346"/>
        <a:ext cx="1868190" cy="1170017"/>
      </dsp:txXfrm>
    </dsp:sp>
    <dsp:sp modelId="{E6B23582-BA46-4F96-B3B0-C832009C641B}">
      <dsp:nvSpPr>
        <dsp:cNvPr id="0" name=""/>
        <dsp:cNvSpPr/>
      </dsp:nvSpPr>
      <dsp:spPr>
        <a:xfrm>
          <a:off x="2212571" y="649355"/>
          <a:ext cx="3461557" cy="3461557"/>
        </a:xfrm>
        <a:custGeom>
          <a:avLst/>
          <a:gdLst/>
          <a:ahLst/>
          <a:cxnLst/>
          <a:rect l="0" t="0" r="0" b="0"/>
          <a:pathLst>
            <a:path>
              <a:moveTo>
                <a:pt x="2742689" y="326630"/>
              </a:moveTo>
              <a:arcTo wR="1730778" hR="1730778" stAng="18346724" swAng="3650179"/>
            </a:path>
          </a:pathLst>
        </a:custGeom>
        <a:noFill/>
        <a:ln w="571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261FC2-49A0-4712-BB64-47D5C2EECC6C}">
      <dsp:nvSpPr>
        <dsp:cNvPr id="0" name=""/>
        <dsp:cNvSpPr/>
      </dsp:nvSpPr>
      <dsp:spPr>
        <a:xfrm>
          <a:off x="4444858" y="2597219"/>
          <a:ext cx="1994780" cy="129660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dirty="0" smtClean="0"/>
            <a:t>PSYCHICZNE</a:t>
          </a:r>
          <a:endParaRPr lang="pl-PL" sz="2300" kern="1200" dirty="0"/>
        </a:p>
      </dsp:txBody>
      <dsp:txXfrm>
        <a:off x="4508153" y="2660514"/>
        <a:ext cx="1868190" cy="1170017"/>
      </dsp:txXfrm>
    </dsp:sp>
    <dsp:sp modelId="{34F86504-DF71-4E83-98A1-1DA7DE7B04F1}">
      <dsp:nvSpPr>
        <dsp:cNvPr id="0" name=""/>
        <dsp:cNvSpPr/>
      </dsp:nvSpPr>
      <dsp:spPr>
        <a:xfrm>
          <a:off x="2212571" y="649355"/>
          <a:ext cx="3461557" cy="3461557"/>
        </a:xfrm>
        <a:custGeom>
          <a:avLst/>
          <a:gdLst/>
          <a:ahLst/>
          <a:cxnLst/>
          <a:rect l="0" t="0" r="0" b="0"/>
          <a:pathLst>
            <a:path>
              <a:moveTo>
                <a:pt x="2555302" y="3252539"/>
              </a:moveTo>
              <a:arcTo wR="1730778" hR="1730778" stAng="3693011" swAng="3413979"/>
            </a:path>
          </a:pathLst>
        </a:custGeom>
        <a:noFill/>
        <a:ln w="571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22C75C-38FF-47C6-A264-7F138F5B264E}">
      <dsp:nvSpPr>
        <dsp:cNvPr id="0" name=""/>
        <dsp:cNvSpPr/>
      </dsp:nvSpPr>
      <dsp:spPr>
        <a:xfrm>
          <a:off x="1447061" y="2597219"/>
          <a:ext cx="1994780" cy="129660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dirty="0" smtClean="0"/>
            <a:t>SPOŁECZNE</a:t>
          </a:r>
          <a:endParaRPr lang="pl-PL" sz="2300" kern="1200" dirty="0"/>
        </a:p>
      </dsp:txBody>
      <dsp:txXfrm>
        <a:off x="1510356" y="2660514"/>
        <a:ext cx="1868190" cy="1170017"/>
      </dsp:txXfrm>
    </dsp:sp>
    <dsp:sp modelId="{4D923E57-559B-4F59-8A30-E5DCCF94D91E}">
      <dsp:nvSpPr>
        <dsp:cNvPr id="0" name=""/>
        <dsp:cNvSpPr/>
      </dsp:nvSpPr>
      <dsp:spPr>
        <a:xfrm>
          <a:off x="2212571" y="649355"/>
          <a:ext cx="3461557" cy="3461557"/>
        </a:xfrm>
        <a:custGeom>
          <a:avLst/>
          <a:gdLst/>
          <a:ahLst/>
          <a:cxnLst/>
          <a:rect l="0" t="0" r="0" b="0"/>
          <a:pathLst>
            <a:path>
              <a:moveTo>
                <a:pt x="11522" y="1930161"/>
              </a:moveTo>
              <a:arcTo wR="1730778" hR="1730778" stAng="10403097" swAng="3650179"/>
            </a:path>
          </a:pathLst>
        </a:custGeom>
        <a:noFill/>
        <a:ln w="571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8AC18E-35A7-4772-A40F-2ABAF474F481}">
      <dsp:nvSpPr>
        <dsp:cNvPr id="0" name=""/>
        <dsp:cNvSpPr/>
      </dsp:nvSpPr>
      <dsp:spPr>
        <a:xfrm>
          <a:off x="1411427" y="264159"/>
          <a:ext cx="3413760" cy="3413760"/>
        </a:xfrm>
        <a:prstGeom prst="pie">
          <a:avLst>
            <a:gd name="adj1" fmla="val 16200000"/>
            <a:gd name="adj2" fmla="val 18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DZIAŁAMY</a:t>
          </a:r>
          <a:endParaRPr lang="pl-PL" sz="1600" kern="1200" dirty="0"/>
        </a:p>
      </dsp:txBody>
      <dsp:txXfrm>
        <a:off x="3210560" y="987551"/>
        <a:ext cx="1219200" cy="1016000"/>
      </dsp:txXfrm>
    </dsp:sp>
    <dsp:sp modelId="{37AACD66-2FC3-4E5D-BF0A-AD4A319F8045}">
      <dsp:nvSpPr>
        <dsp:cNvPr id="0" name=""/>
        <dsp:cNvSpPr/>
      </dsp:nvSpPr>
      <dsp:spPr>
        <a:xfrm>
          <a:off x="1341120" y="386079"/>
          <a:ext cx="3413760" cy="3413760"/>
        </a:xfrm>
        <a:prstGeom prst="pie">
          <a:avLst>
            <a:gd name="adj1" fmla="val 1800000"/>
            <a:gd name="adj2" fmla="val 90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PLANUJEMY</a:t>
          </a:r>
          <a:endParaRPr lang="pl-PL" sz="1600" kern="1200" dirty="0"/>
        </a:p>
      </dsp:txBody>
      <dsp:txXfrm>
        <a:off x="2153920" y="2600960"/>
        <a:ext cx="1828800" cy="894080"/>
      </dsp:txXfrm>
    </dsp:sp>
    <dsp:sp modelId="{7F7AB11D-0594-408D-81A7-C9FF59E08048}">
      <dsp:nvSpPr>
        <dsp:cNvPr id="0" name=""/>
        <dsp:cNvSpPr/>
      </dsp:nvSpPr>
      <dsp:spPr>
        <a:xfrm>
          <a:off x="1270812" y="264159"/>
          <a:ext cx="3413760" cy="3413760"/>
        </a:xfrm>
        <a:prstGeom prst="pie">
          <a:avLst>
            <a:gd name="adj1" fmla="val 90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EWALUUJEMY</a:t>
          </a:r>
          <a:endParaRPr lang="pl-PL" sz="1600" kern="1200" dirty="0"/>
        </a:p>
      </dsp:txBody>
      <dsp:txXfrm>
        <a:off x="1666240" y="987551"/>
        <a:ext cx="1219200" cy="1016000"/>
      </dsp:txXfrm>
    </dsp:sp>
    <dsp:sp modelId="{3339BFB1-0451-4407-88F7-D0E16CDC983E}">
      <dsp:nvSpPr>
        <dsp:cNvPr id="0" name=""/>
        <dsp:cNvSpPr/>
      </dsp:nvSpPr>
      <dsp:spPr>
        <a:xfrm>
          <a:off x="1200380" y="52831"/>
          <a:ext cx="3836416" cy="383641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27EE6D-DE70-4F2E-921A-54C5EE0FBC60}">
      <dsp:nvSpPr>
        <dsp:cNvPr id="0" name=""/>
        <dsp:cNvSpPr/>
      </dsp:nvSpPr>
      <dsp:spPr>
        <a:xfrm>
          <a:off x="1129792" y="174536"/>
          <a:ext cx="3836416" cy="383641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2C9CB-14F4-4FE1-8705-2C3415EAA346}">
      <dsp:nvSpPr>
        <dsp:cNvPr id="0" name=""/>
        <dsp:cNvSpPr/>
      </dsp:nvSpPr>
      <dsp:spPr>
        <a:xfrm>
          <a:off x="1059203" y="52831"/>
          <a:ext cx="3836416" cy="383641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9E697D-DF9D-4BB2-A0E0-8FAD7F5079EA}">
      <dsp:nvSpPr>
        <dsp:cNvPr id="0" name=""/>
        <dsp:cNvSpPr/>
      </dsp:nvSpPr>
      <dsp:spPr>
        <a:xfrm>
          <a:off x="8246" y="1202371"/>
          <a:ext cx="1706920" cy="28244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889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latin typeface="+mn-lt"/>
            </a:rPr>
            <a:t>Zdrowie fizyczne </a:t>
          </a:r>
          <a:r>
            <a:rPr lang="pl-PL" sz="2000" kern="1200" dirty="0" smtClean="0">
              <a:latin typeface="+mn-lt"/>
            </a:rPr>
            <a:t>– prawidłowe funkcjonowanie organizmu, wszystkich   jego układów i narządów.</a:t>
          </a:r>
          <a:endParaRPr lang="pl-PL" sz="2000" kern="1200" dirty="0">
            <a:latin typeface="+mn-lt"/>
          </a:endParaRPr>
        </a:p>
      </dsp:txBody>
      <dsp:txXfrm>
        <a:off x="58240" y="1252365"/>
        <a:ext cx="1606932" cy="2724468"/>
      </dsp:txXfrm>
    </dsp:sp>
    <dsp:sp modelId="{F7B12824-5265-41C6-A8C0-4ED34D16DE41}">
      <dsp:nvSpPr>
        <dsp:cNvPr id="0" name=""/>
        <dsp:cNvSpPr/>
      </dsp:nvSpPr>
      <dsp:spPr>
        <a:xfrm>
          <a:off x="1885858" y="2402941"/>
          <a:ext cx="361867" cy="423316"/>
        </a:xfrm>
        <a:prstGeom prst="rightArrow">
          <a:avLst>
            <a:gd name="adj1" fmla="val 60000"/>
            <a:gd name="adj2" fmla="val 50000"/>
          </a:avLst>
        </a:prstGeom>
        <a:solidFill>
          <a:srgbClr val="00743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600" kern="1200"/>
        </a:p>
      </dsp:txBody>
      <dsp:txXfrm>
        <a:off x="1885858" y="2487604"/>
        <a:ext cx="253307" cy="253990"/>
      </dsp:txXfrm>
    </dsp:sp>
    <dsp:sp modelId="{0B27214E-F2AD-4196-8F35-5D1C66CB8C1D}">
      <dsp:nvSpPr>
        <dsp:cNvPr id="0" name=""/>
        <dsp:cNvSpPr/>
      </dsp:nvSpPr>
      <dsp:spPr>
        <a:xfrm>
          <a:off x="2397935" y="1202371"/>
          <a:ext cx="1706920" cy="28244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16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 smtClean="0">
              <a:latin typeface="+mn-lt"/>
            </a:rPr>
            <a:t>Zdrowie psychiczne</a:t>
          </a:r>
          <a:r>
            <a:rPr lang="pl-PL" sz="1200" b="1" kern="1200" dirty="0" smtClean="0">
              <a:latin typeface="+mn-lt"/>
            </a:rPr>
            <a:t>,</a:t>
          </a:r>
        </a:p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>
              <a:latin typeface="+mn-lt"/>
            </a:rPr>
            <a:t> a w jego obrębie zdrowie:</a:t>
          </a:r>
          <a:br>
            <a:rPr lang="pl-PL" sz="1200" kern="1200" dirty="0" smtClean="0">
              <a:latin typeface="+mn-lt"/>
            </a:rPr>
          </a:br>
          <a:r>
            <a:rPr lang="pl-PL" sz="1200" i="1" kern="1200" dirty="0" smtClean="0">
              <a:latin typeface="+mn-lt"/>
            </a:rPr>
            <a:t>- umysłowe</a:t>
          </a:r>
          <a:r>
            <a:rPr lang="pl-PL" sz="1200" kern="1200" dirty="0" smtClean="0">
              <a:latin typeface="+mn-lt"/>
            </a:rPr>
            <a:t>, czyli zdolność do jasnego, logicznego myślenia</a:t>
          </a:r>
          <a:br>
            <a:rPr lang="pl-PL" sz="1200" kern="1200" dirty="0" smtClean="0">
              <a:latin typeface="+mn-lt"/>
            </a:rPr>
          </a:br>
          <a:r>
            <a:rPr lang="pl-PL" sz="1200" kern="1200" dirty="0" smtClean="0">
              <a:latin typeface="+mn-lt"/>
            </a:rPr>
            <a:t>- </a:t>
          </a:r>
          <a:r>
            <a:rPr lang="pl-PL" sz="1200" i="1" kern="1200" dirty="0" smtClean="0">
              <a:latin typeface="+mn-lt"/>
            </a:rPr>
            <a:t>emocjonalne</a:t>
          </a:r>
          <a:r>
            <a:rPr lang="pl-PL" sz="1200" kern="1200" dirty="0" smtClean="0">
              <a:latin typeface="+mn-lt"/>
            </a:rPr>
            <a:t>, czyli zdolność do rozpoznawania uczuć i wyrażania ich    </a:t>
          </a:r>
          <a:br>
            <a:rPr lang="pl-PL" sz="1200" kern="1200" dirty="0" smtClean="0">
              <a:latin typeface="+mn-lt"/>
            </a:rPr>
          </a:br>
          <a:r>
            <a:rPr lang="pl-PL" sz="1200" kern="1200" dirty="0" smtClean="0">
              <a:latin typeface="+mn-lt"/>
            </a:rPr>
            <a:t>w odpowiedni sposób, umiejętność radzenia sobie ze stresem, napięciem, depresją, lękiem.</a:t>
          </a:r>
          <a:endParaRPr lang="pl-PL" sz="1200" kern="1200" dirty="0">
            <a:latin typeface="+mn-lt"/>
          </a:endParaRPr>
        </a:p>
      </dsp:txBody>
      <dsp:txXfrm>
        <a:off x="2447929" y="1252365"/>
        <a:ext cx="1606932" cy="2724468"/>
      </dsp:txXfrm>
    </dsp:sp>
    <dsp:sp modelId="{C1055C41-C37C-4A4A-A5A3-B1F96C790B00}">
      <dsp:nvSpPr>
        <dsp:cNvPr id="0" name=""/>
        <dsp:cNvSpPr/>
      </dsp:nvSpPr>
      <dsp:spPr>
        <a:xfrm>
          <a:off x="4275547" y="2402941"/>
          <a:ext cx="361867" cy="423316"/>
        </a:xfrm>
        <a:prstGeom prst="rightArrow">
          <a:avLst>
            <a:gd name="adj1" fmla="val 60000"/>
            <a:gd name="adj2" fmla="val 50000"/>
          </a:avLst>
        </a:prstGeom>
        <a:solidFill>
          <a:srgbClr val="00743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600" kern="1200"/>
        </a:p>
      </dsp:txBody>
      <dsp:txXfrm>
        <a:off x="4275547" y="2487604"/>
        <a:ext cx="253307" cy="253990"/>
      </dsp:txXfrm>
    </dsp:sp>
    <dsp:sp modelId="{336E3422-E50B-4F40-AC4C-EFA635B5CFE1}">
      <dsp:nvSpPr>
        <dsp:cNvPr id="0" name=""/>
        <dsp:cNvSpPr/>
      </dsp:nvSpPr>
      <dsp:spPr>
        <a:xfrm>
          <a:off x="4787624" y="1202371"/>
          <a:ext cx="1706920" cy="28244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/>
            <a:t>Zdrowie społeczne</a:t>
          </a:r>
          <a:r>
            <a:rPr lang="pl-PL" sz="2000" kern="1200" dirty="0" smtClean="0"/>
            <a:t> – zdolność do utrzymywania prawidłowych relacji </a:t>
          </a:r>
          <a:br>
            <a:rPr lang="pl-PL" sz="2000" kern="1200" dirty="0" smtClean="0"/>
          </a:br>
          <a:r>
            <a:rPr lang="pl-PL" sz="2000" kern="1200" dirty="0" smtClean="0"/>
            <a:t>z innymi ludźmi.</a:t>
          </a:r>
          <a:endParaRPr lang="pl-PL" sz="2000" kern="1200" dirty="0"/>
        </a:p>
      </dsp:txBody>
      <dsp:txXfrm>
        <a:off x="4837618" y="1252365"/>
        <a:ext cx="1606932" cy="2724468"/>
      </dsp:txXfrm>
    </dsp:sp>
    <dsp:sp modelId="{EF46E2A4-43D2-4C41-859B-29770C8B5CF2}">
      <dsp:nvSpPr>
        <dsp:cNvPr id="0" name=""/>
        <dsp:cNvSpPr/>
      </dsp:nvSpPr>
      <dsp:spPr>
        <a:xfrm>
          <a:off x="6665236" y="2402941"/>
          <a:ext cx="361867" cy="423316"/>
        </a:xfrm>
        <a:prstGeom prst="rightArrow">
          <a:avLst>
            <a:gd name="adj1" fmla="val 60000"/>
            <a:gd name="adj2" fmla="val 50000"/>
          </a:avLst>
        </a:prstGeom>
        <a:solidFill>
          <a:srgbClr val="00743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600" kern="1200"/>
        </a:p>
      </dsp:txBody>
      <dsp:txXfrm>
        <a:off x="6665236" y="2487604"/>
        <a:ext cx="253307" cy="253990"/>
      </dsp:txXfrm>
    </dsp:sp>
    <dsp:sp modelId="{A1E549A6-C23E-4298-B8F1-4A913BF41458}">
      <dsp:nvSpPr>
        <dsp:cNvPr id="0" name=""/>
        <dsp:cNvSpPr/>
      </dsp:nvSpPr>
      <dsp:spPr>
        <a:xfrm>
          <a:off x="7177313" y="1202371"/>
          <a:ext cx="1706920" cy="28244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/>
            <a:t>Zdrowie duchowe</a:t>
          </a:r>
          <a:r>
            <a:rPr lang="pl-PL" sz="2000" kern="1200" dirty="0" smtClean="0"/>
            <a:t> – związane z wiarą, religią, wyznawanym systemem wartości.</a:t>
          </a:r>
          <a:endParaRPr lang="pl-PL" sz="2000" kern="1200" dirty="0"/>
        </a:p>
      </dsp:txBody>
      <dsp:txXfrm>
        <a:off x="7227307" y="1252365"/>
        <a:ext cx="1606932" cy="27244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F876CF-1B41-4018-A6C9-6465757343FF}">
      <dsp:nvSpPr>
        <dsp:cNvPr id="0" name=""/>
        <dsp:cNvSpPr/>
      </dsp:nvSpPr>
      <dsp:spPr>
        <a:xfrm>
          <a:off x="1" y="0"/>
          <a:ext cx="7129757" cy="4064000"/>
        </a:xfrm>
        <a:prstGeom prst="rightArrow">
          <a:avLst/>
        </a:prstGeom>
        <a:solidFill>
          <a:schemeClr val="accent2"/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B41C13-73A3-4953-A614-C8CE470478B0}">
      <dsp:nvSpPr>
        <dsp:cNvPr id="0" name=""/>
        <dsp:cNvSpPr/>
      </dsp:nvSpPr>
      <dsp:spPr>
        <a:xfrm>
          <a:off x="2088" y="1219199"/>
          <a:ext cx="1257455" cy="1625600"/>
        </a:xfrm>
        <a:prstGeom prst="roundRect">
          <a:avLst/>
        </a:prstGeom>
        <a:solidFill>
          <a:srgbClr val="00743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Szkolny program promocji zdrowia</a:t>
          </a:r>
          <a:endParaRPr lang="pl-PL" sz="1800" kern="1200" dirty="0"/>
        </a:p>
      </dsp:txBody>
      <dsp:txXfrm>
        <a:off x="63472" y="1280583"/>
        <a:ext cx="1134687" cy="1502832"/>
      </dsp:txXfrm>
    </dsp:sp>
    <dsp:sp modelId="{E0143227-54D2-4670-8B6B-0636F7406036}">
      <dsp:nvSpPr>
        <dsp:cNvPr id="0" name=""/>
        <dsp:cNvSpPr/>
      </dsp:nvSpPr>
      <dsp:spPr>
        <a:xfrm>
          <a:off x="1469120" y="1219199"/>
          <a:ext cx="1257455" cy="1625600"/>
        </a:xfrm>
        <a:prstGeom prst="roundRect">
          <a:avLst/>
        </a:prstGeom>
        <a:solidFill>
          <a:srgbClr val="00743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Zdrowe odżywianie </a:t>
          </a:r>
          <a:endParaRPr lang="pl-PL" sz="1800" kern="1200" dirty="0"/>
        </a:p>
      </dsp:txBody>
      <dsp:txXfrm>
        <a:off x="1530504" y="1280583"/>
        <a:ext cx="1134687" cy="1502832"/>
      </dsp:txXfrm>
    </dsp:sp>
    <dsp:sp modelId="{4B561FA8-B781-4270-BEA9-A9479896897E}">
      <dsp:nvSpPr>
        <dsp:cNvPr id="0" name=""/>
        <dsp:cNvSpPr/>
      </dsp:nvSpPr>
      <dsp:spPr>
        <a:xfrm>
          <a:off x="2936152" y="1219199"/>
          <a:ext cx="1257455" cy="1625600"/>
        </a:xfrm>
        <a:prstGeom prst="roundRect">
          <a:avLst/>
        </a:prstGeom>
        <a:solidFill>
          <a:srgbClr val="00743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Profilaktyka zagrożeń zdrowia fizycznego i psychicznego </a:t>
          </a:r>
          <a:endParaRPr lang="pl-PL" sz="1600" kern="1200" dirty="0"/>
        </a:p>
      </dsp:txBody>
      <dsp:txXfrm>
        <a:off x="2997536" y="1280583"/>
        <a:ext cx="1134687" cy="1502832"/>
      </dsp:txXfrm>
    </dsp:sp>
    <dsp:sp modelId="{29DA8F9C-4664-4AF7-9845-F24E9155E94D}">
      <dsp:nvSpPr>
        <dsp:cNvPr id="0" name=""/>
        <dsp:cNvSpPr/>
      </dsp:nvSpPr>
      <dsp:spPr>
        <a:xfrm>
          <a:off x="4403184" y="1219199"/>
          <a:ext cx="1257455" cy="1625600"/>
        </a:xfrm>
        <a:prstGeom prst="roundRect">
          <a:avLst/>
        </a:prstGeom>
        <a:solidFill>
          <a:srgbClr val="00743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Przeciwdziałanie hałasowi </a:t>
          </a:r>
          <a:endParaRPr lang="pl-PL" sz="1800" kern="1200" dirty="0"/>
        </a:p>
      </dsp:txBody>
      <dsp:txXfrm>
        <a:off x="4464568" y="1280583"/>
        <a:ext cx="1134687" cy="1502832"/>
      </dsp:txXfrm>
    </dsp:sp>
    <dsp:sp modelId="{06C973C7-9321-4A28-997A-99366F4BCBCC}">
      <dsp:nvSpPr>
        <dsp:cNvPr id="0" name=""/>
        <dsp:cNvSpPr/>
      </dsp:nvSpPr>
      <dsp:spPr>
        <a:xfrm>
          <a:off x="5870216" y="1219199"/>
          <a:ext cx="1257455" cy="1625600"/>
        </a:xfrm>
        <a:prstGeom prst="roundRect">
          <a:avLst/>
        </a:prstGeom>
        <a:solidFill>
          <a:srgbClr val="00743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Środowisko przyrodnicze </a:t>
          </a:r>
          <a:endParaRPr lang="pl-PL" sz="1800" kern="1200" dirty="0"/>
        </a:p>
      </dsp:txBody>
      <dsp:txXfrm>
        <a:off x="5931600" y="1280583"/>
        <a:ext cx="1134687" cy="15028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BD3B2D-C3EE-4EEB-A3BD-E41F739B3A25}">
      <dsp:nvSpPr>
        <dsp:cNvPr id="0" name=""/>
        <dsp:cNvSpPr/>
      </dsp:nvSpPr>
      <dsp:spPr>
        <a:xfrm>
          <a:off x="2749622" y="624142"/>
          <a:ext cx="4821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2166" y="45720"/>
              </a:lnTo>
            </a:path>
          </a:pathLst>
        </a:custGeom>
        <a:noFill/>
        <a:ln w="60325" cap="flat" cmpd="sng" algn="ctr">
          <a:solidFill>
            <a:schemeClr val="accent4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500" kern="1200"/>
        </a:p>
      </dsp:txBody>
      <dsp:txXfrm>
        <a:off x="2977886" y="667298"/>
        <a:ext cx="25638" cy="5127"/>
      </dsp:txXfrm>
    </dsp:sp>
    <dsp:sp modelId="{3D298675-B36D-477B-AA51-60561DF6F9CA}">
      <dsp:nvSpPr>
        <dsp:cNvPr id="0" name=""/>
        <dsp:cNvSpPr/>
      </dsp:nvSpPr>
      <dsp:spPr>
        <a:xfrm>
          <a:off x="522004" y="1036"/>
          <a:ext cx="2229418" cy="1337651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/>
            <a:t>1986 – </a:t>
          </a:r>
          <a:r>
            <a:rPr lang="pl-PL" sz="1300" kern="1200" dirty="0" smtClean="0"/>
            <a:t>Międzynarodowa konferencja</a:t>
          </a:r>
          <a:r>
            <a:rPr lang="pl-PL" sz="1300" b="1" kern="1200" dirty="0" smtClean="0"/>
            <a:t> „Szkoła Promująca Zdrowie” </a:t>
          </a:r>
          <a:r>
            <a:rPr lang="pl-PL" sz="1300" kern="1200" dirty="0" smtClean="0"/>
            <a:t>w Peebles</a:t>
          </a:r>
          <a:r>
            <a:rPr lang="pl-PL" sz="1300" b="1" kern="1200" dirty="0" smtClean="0"/>
            <a:t> (Szkocja), </a:t>
          </a:r>
          <a:r>
            <a:rPr lang="pl-PL" sz="1300" kern="1200" dirty="0" smtClean="0"/>
            <a:t>dojrzewanie koncepcji;</a:t>
          </a:r>
          <a:r>
            <a:rPr lang="pl-PL" sz="1300" b="1" kern="1200" dirty="0" smtClean="0"/>
            <a:t> </a:t>
          </a:r>
          <a:r>
            <a:rPr lang="pl-PL" sz="1300" kern="1200" dirty="0" smtClean="0"/>
            <a:t>wiodąca rola</a:t>
          </a:r>
          <a:r>
            <a:rPr lang="pl-PL" sz="1300" b="1" kern="1200" dirty="0" smtClean="0"/>
            <a:t> Anglików</a:t>
          </a:r>
          <a:r>
            <a:rPr lang="pl-PL" sz="1300" kern="1200" dirty="0" smtClean="0"/>
            <a:t>;</a:t>
          </a:r>
          <a:endParaRPr lang="pl-PL" sz="1300" kern="1200" dirty="0"/>
        </a:p>
      </dsp:txBody>
      <dsp:txXfrm>
        <a:off x="522004" y="1036"/>
        <a:ext cx="2229418" cy="1337651"/>
      </dsp:txXfrm>
    </dsp:sp>
    <dsp:sp modelId="{9D73EA50-1B76-421D-B444-D031FE772CB8}">
      <dsp:nvSpPr>
        <dsp:cNvPr id="0" name=""/>
        <dsp:cNvSpPr/>
      </dsp:nvSpPr>
      <dsp:spPr>
        <a:xfrm>
          <a:off x="1636713" y="1336888"/>
          <a:ext cx="2742185" cy="482166"/>
        </a:xfrm>
        <a:custGeom>
          <a:avLst/>
          <a:gdLst/>
          <a:ahLst/>
          <a:cxnLst/>
          <a:rect l="0" t="0" r="0" b="0"/>
          <a:pathLst>
            <a:path>
              <a:moveTo>
                <a:pt x="2742185" y="0"/>
              </a:moveTo>
              <a:lnTo>
                <a:pt x="2742185" y="258183"/>
              </a:lnTo>
              <a:lnTo>
                <a:pt x="0" y="258183"/>
              </a:lnTo>
              <a:lnTo>
                <a:pt x="0" y="482166"/>
              </a:lnTo>
            </a:path>
          </a:pathLst>
        </a:custGeom>
        <a:noFill/>
        <a:ln w="47625" cap="flat" cmpd="sng" algn="ctr">
          <a:solidFill>
            <a:schemeClr val="accent4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500" kern="1200"/>
        </a:p>
      </dsp:txBody>
      <dsp:txXfrm>
        <a:off x="2938063" y="1575407"/>
        <a:ext cx="139485" cy="5127"/>
      </dsp:txXfrm>
    </dsp:sp>
    <dsp:sp modelId="{E4F846F6-B168-495A-AE3D-F29446CCCB64}">
      <dsp:nvSpPr>
        <dsp:cNvPr id="0" name=""/>
        <dsp:cNvSpPr/>
      </dsp:nvSpPr>
      <dsp:spPr>
        <a:xfrm>
          <a:off x="3264189" y="1036"/>
          <a:ext cx="2229418" cy="1337651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smtClean="0"/>
            <a:t>1989 </a:t>
          </a:r>
          <a:r>
            <a:rPr lang="pl-PL" sz="1300" kern="1200" smtClean="0"/>
            <a:t>- Raport</a:t>
          </a:r>
          <a:r>
            <a:rPr lang="pl-PL" sz="1300" b="1" kern="1200" smtClean="0"/>
            <a:t>  „Zdrowa Szkoła” </a:t>
          </a:r>
          <a:r>
            <a:rPr lang="pl-PL" sz="1300" kern="1200" smtClean="0"/>
            <a:t>opracowany przez WHO, pierwszy oficjalny dokument programowy;</a:t>
          </a:r>
          <a:endParaRPr lang="pl-PL" sz="1300" kern="1200"/>
        </a:p>
      </dsp:txBody>
      <dsp:txXfrm>
        <a:off x="3264189" y="1036"/>
        <a:ext cx="2229418" cy="1337651"/>
      </dsp:txXfrm>
    </dsp:sp>
    <dsp:sp modelId="{C753CB86-CE72-443F-B146-7AEBB25D18E6}">
      <dsp:nvSpPr>
        <dsp:cNvPr id="0" name=""/>
        <dsp:cNvSpPr/>
      </dsp:nvSpPr>
      <dsp:spPr>
        <a:xfrm>
          <a:off x="2749622" y="2474560"/>
          <a:ext cx="4821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2166" y="45720"/>
              </a:lnTo>
            </a:path>
          </a:pathLst>
        </a:custGeom>
        <a:noFill/>
        <a:ln w="66675" cap="flat" cmpd="sng" algn="ctr">
          <a:solidFill>
            <a:schemeClr val="accent4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500" kern="1200"/>
        </a:p>
      </dsp:txBody>
      <dsp:txXfrm>
        <a:off x="2977886" y="2517716"/>
        <a:ext cx="25638" cy="5127"/>
      </dsp:txXfrm>
    </dsp:sp>
    <dsp:sp modelId="{7226ACD7-AA53-4651-BD96-7012F9DA547E}">
      <dsp:nvSpPr>
        <dsp:cNvPr id="0" name=""/>
        <dsp:cNvSpPr/>
      </dsp:nvSpPr>
      <dsp:spPr>
        <a:xfrm>
          <a:off x="522004" y="1851454"/>
          <a:ext cx="2229418" cy="1337651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/>
            <a:t>1991</a:t>
          </a:r>
          <a:r>
            <a:rPr lang="pl-PL" sz="1300" kern="1200" dirty="0" smtClean="0"/>
            <a:t> -</a:t>
          </a:r>
          <a:r>
            <a:rPr lang="pl-PL" sz="1300" b="1" kern="1200" dirty="0" smtClean="0"/>
            <a:t> </a:t>
          </a:r>
          <a:r>
            <a:rPr lang="pl-PL" sz="1300" kern="1200" dirty="0" smtClean="0"/>
            <a:t>Rozpoczęcie projektu</a:t>
          </a:r>
          <a:r>
            <a:rPr lang="pl-PL" sz="1300" b="1" kern="1200" dirty="0" smtClean="0"/>
            <a:t> w Polsce, Czechach, Słowacji i na Węgrzech</a:t>
          </a:r>
          <a:r>
            <a:rPr lang="pl-PL" sz="1300" kern="1200" dirty="0" smtClean="0"/>
            <a:t>, w czterech krajach dokonujących transformacji ustrojowej;</a:t>
          </a:r>
          <a:endParaRPr lang="pl-PL" sz="1300" kern="1200" dirty="0"/>
        </a:p>
      </dsp:txBody>
      <dsp:txXfrm>
        <a:off x="522004" y="1851454"/>
        <a:ext cx="2229418" cy="1337651"/>
      </dsp:txXfrm>
    </dsp:sp>
    <dsp:sp modelId="{1F736BF7-EC78-4BAA-911A-803F2EB4209C}">
      <dsp:nvSpPr>
        <dsp:cNvPr id="0" name=""/>
        <dsp:cNvSpPr/>
      </dsp:nvSpPr>
      <dsp:spPr>
        <a:xfrm>
          <a:off x="1636713" y="3187305"/>
          <a:ext cx="2742185" cy="482166"/>
        </a:xfrm>
        <a:custGeom>
          <a:avLst/>
          <a:gdLst/>
          <a:ahLst/>
          <a:cxnLst/>
          <a:rect l="0" t="0" r="0" b="0"/>
          <a:pathLst>
            <a:path>
              <a:moveTo>
                <a:pt x="2742185" y="0"/>
              </a:moveTo>
              <a:lnTo>
                <a:pt x="2742185" y="258183"/>
              </a:lnTo>
              <a:lnTo>
                <a:pt x="0" y="258183"/>
              </a:lnTo>
              <a:lnTo>
                <a:pt x="0" y="482166"/>
              </a:lnTo>
            </a:path>
          </a:pathLst>
        </a:custGeom>
        <a:noFill/>
        <a:ln w="66675" cap="flat" cmpd="sng" algn="ctr">
          <a:solidFill>
            <a:schemeClr val="accent4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500" kern="1200"/>
        </a:p>
      </dsp:txBody>
      <dsp:txXfrm>
        <a:off x="2938063" y="3425824"/>
        <a:ext cx="139485" cy="5127"/>
      </dsp:txXfrm>
    </dsp:sp>
    <dsp:sp modelId="{636B9A50-808B-4EAD-BDA8-7D0877757644}">
      <dsp:nvSpPr>
        <dsp:cNvPr id="0" name=""/>
        <dsp:cNvSpPr/>
      </dsp:nvSpPr>
      <dsp:spPr>
        <a:xfrm>
          <a:off x="3264189" y="1851454"/>
          <a:ext cx="2229418" cy="1337651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smtClean="0"/>
            <a:t>1992 </a:t>
          </a:r>
          <a:r>
            <a:rPr lang="pl-PL" sz="1300" kern="1200" smtClean="0"/>
            <a:t>– utworzenie</a:t>
          </a:r>
          <a:r>
            <a:rPr lang="pl-PL" sz="1300" b="1" kern="1200" smtClean="0"/>
            <a:t> Europejskiej Sieci Szkół Promujących Zdrowie </a:t>
          </a:r>
          <a:r>
            <a:rPr lang="pl-PL" sz="1300" kern="1200" smtClean="0"/>
            <a:t>(ESSzPZ);</a:t>
          </a:r>
          <a:endParaRPr lang="pl-PL" sz="1300" kern="1200"/>
        </a:p>
      </dsp:txBody>
      <dsp:txXfrm>
        <a:off x="3264189" y="1851454"/>
        <a:ext cx="2229418" cy="1337651"/>
      </dsp:txXfrm>
    </dsp:sp>
    <dsp:sp modelId="{A745C0BD-70B6-41C1-8BF4-D97C072AE157}">
      <dsp:nvSpPr>
        <dsp:cNvPr id="0" name=""/>
        <dsp:cNvSpPr/>
      </dsp:nvSpPr>
      <dsp:spPr>
        <a:xfrm>
          <a:off x="522004" y="3701871"/>
          <a:ext cx="2229418" cy="1337651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smtClean="0"/>
            <a:t>2006</a:t>
          </a:r>
          <a:r>
            <a:rPr lang="pl-PL" sz="1300" kern="1200" smtClean="0"/>
            <a:t> – do Europejskiej Sieci Szkół Promujących Zdrowie należą </a:t>
          </a:r>
          <a:r>
            <a:rPr lang="pl-PL" sz="1300" b="1" kern="1200" smtClean="0"/>
            <a:t>43 kraje.</a:t>
          </a:r>
          <a:endParaRPr lang="pl-PL" sz="1300" kern="1200"/>
        </a:p>
      </dsp:txBody>
      <dsp:txXfrm>
        <a:off x="522004" y="3701871"/>
        <a:ext cx="2229418" cy="133765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3F3D47-C901-4E4C-97EF-5CCD0C1993E6}">
      <dsp:nvSpPr>
        <dsp:cNvPr id="0" name=""/>
        <dsp:cNvSpPr/>
      </dsp:nvSpPr>
      <dsp:spPr>
        <a:xfrm>
          <a:off x="1872222" y="0"/>
          <a:ext cx="4896544" cy="4896544"/>
        </a:xfrm>
        <a:prstGeom prst="triangle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CE9E8A-0200-4323-A851-1346E3C5EA97}">
      <dsp:nvSpPr>
        <dsp:cNvPr id="0" name=""/>
        <dsp:cNvSpPr/>
      </dsp:nvSpPr>
      <dsp:spPr>
        <a:xfrm>
          <a:off x="3989243" y="490132"/>
          <a:ext cx="3182753" cy="1740568"/>
        </a:xfrm>
        <a:prstGeom prst="roundRect">
          <a:avLst/>
        </a:prstGeom>
        <a:solidFill>
          <a:schemeClr val="accent3">
            <a:lumMod val="60000"/>
            <a:lumOff val="40000"/>
            <a:alpha val="89804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dirty="0" smtClean="0">
              <a:solidFill>
                <a:schemeClr val="bg1"/>
              </a:solidFill>
            </a:rPr>
            <a:t>Do uczestnictwa zgłosiliśmy się we wrześniu 1992 roku</a:t>
          </a:r>
          <a:r>
            <a:rPr lang="pl-PL" sz="2300" kern="1200" dirty="0" smtClean="0"/>
            <a:t>.</a:t>
          </a:r>
          <a:endParaRPr lang="pl-PL" sz="2300" kern="1200" dirty="0"/>
        </a:p>
      </dsp:txBody>
      <dsp:txXfrm>
        <a:off x="4074211" y="575100"/>
        <a:ext cx="3012817" cy="1570632"/>
      </dsp:txXfrm>
    </dsp:sp>
    <dsp:sp modelId="{1F76095B-15E1-4ED9-9194-26AB707CEF5A}">
      <dsp:nvSpPr>
        <dsp:cNvPr id="0" name=""/>
        <dsp:cNvSpPr/>
      </dsp:nvSpPr>
      <dsp:spPr>
        <a:xfrm>
          <a:off x="3960439" y="2376264"/>
          <a:ext cx="3182753" cy="1740568"/>
        </a:xfrm>
        <a:prstGeom prst="round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dirty="0" smtClean="0">
              <a:solidFill>
                <a:schemeClr val="bg1"/>
              </a:solidFill>
            </a:rPr>
            <a:t>Od 1994 roku należymy do Europejskiej Sieci Szkół Promujących Zdrowie.</a:t>
          </a:r>
          <a:endParaRPr lang="pl-PL" sz="2300" kern="1200" dirty="0">
            <a:solidFill>
              <a:schemeClr val="bg1"/>
            </a:solidFill>
          </a:endParaRPr>
        </a:p>
      </dsp:txBody>
      <dsp:txXfrm>
        <a:off x="4045407" y="2461232"/>
        <a:ext cx="3012817" cy="15706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B27425-C24E-45EB-B071-785E3EFD4008}">
      <dsp:nvSpPr>
        <dsp:cNvPr id="0" name=""/>
        <dsp:cNvSpPr/>
      </dsp:nvSpPr>
      <dsp:spPr>
        <a:xfrm>
          <a:off x="0" y="0"/>
          <a:ext cx="6653539" cy="829532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kern="1200" dirty="0" smtClean="0">
              <a:solidFill>
                <a:schemeClr val="tx1"/>
              </a:solidFill>
            </a:rPr>
            <a:t>Czynnik wyróżniający szkołę na tle innych placówek –  </a:t>
          </a:r>
          <a:br>
            <a:rPr lang="pl-PL" sz="1700" kern="1200" dirty="0" smtClean="0">
              <a:solidFill>
                <a:schemeClr val="tx1"/>
              </a:solidFill>
            </a:rPr>
          </a:br>
          <a:r>
            <a:rPr lang="pl-PL" sz="1700" kern="1200" dirty="0" smtClean="0">
              <a:solidFill>
                <a:schemeClr val="tx1"/>
              </a:solidFill>
            </a:rPr>
            <a:t>profil szkoły posiadającej certyfikat promocji zdrowia</a:t>
          </a:r>
          <a:r>
            <a:rPr lang="pl-PL" sz="1700" kern="1200" dirty="0" smtClean="0"/>
            <a:t>;</a:t>
          </a:r>
          <a:endParaRPr lang="pl-PL" sz="1700" kern="1200" dirty="0"/>
        </a:p>
      </dsp:txBody>
      <dsp:txXfrm>
        <a:off x="24296" y="24296"/>
        <a:ext cx="5661354" cy="780940"/>
      </dsp:txXfrm>
    </dsp:sp>
    <dsp:sp modelId="{BAA4B99B-92D6-40C9-839B-F9F679A3177E}">
      <dsp:nvSpPr>
        <dsp:cNvPr id="0" name=""/>
        <dsp:cNvSpPr/>
      </dsp:nvSpPr>
      <dsp:spPr>
        <a:xfrm>
          <a:off x="628329" y="936101"/>
          <a:ext cx="6653539" cy="829532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kern="1200" dirty="0" smtClean="0">
              <a:solidFill>
                <a:schemeClr val="tx1"/>
              </a:solidFill>
            </a:rPr>
            <a:t>Zgrane i współpracujące środowisko szkolne; </a:t>
          </a:r>
          <a:endParaRPr lang="pl-PL" sz="1700" kern="1200" dirty="0">
            <a:solidFill>
              <a:schemeClr val="tx1"/>
            </a:solidFill>
          </a:endParaRPr>
        </a:p>
      </dsp:txBody>
      <dsp:txXfrm>
        <a:off x="652625" y="960397"/>
        <a:ext cx="5568896" cy="780940"/>
      </dsp:txXfrm>
    </dsp:sp>
    <dsp:sp modelId="{6DA4A4AE-3EB2-4D01-83AE-44333E2A9366}">
      <dsp:nvSpPr>
        <dsp:cNvPr id="0" name=""/>
        <dsp:cNvSpPr/>
      </dsp:nvSpPr>
      <dsp:spPr>
        <a:xfrm>
          <a:off x="988321" y="1872210"/>
          <a:ext cx="6653539" cy="829532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kern="1200" dirty="0" smtClean="0">
              <a:solidFill>
                <a:schemeClr val="tx1"/>
              </a:solidFill>
            </a:rPr>
            <a:t>Integracja środowiska szkolnego i lokalnego wokół wspólnych działań; Wzrost świadomości i kompetencji prozdrowotnych; </a:t>
          </a:r>
          <a:endParaRPr lang="pl-PL" sz="1700" kern="1200" dirty="0">
            <a:solidFill>
              <a:schemeClr val="tx1"/>
            </a:solidFill>
          </a:endParaRPr>
        </a:p>
      </dsp:txBody>
      <dsp:txXfrm>
        <a:off x="1012617" y="1896506"/>
        <a:ext cx="5568896" cy="780940"/>
      </dsp:txXfrm>
    </dsp:sp>
    <dsp:sp modelId="{DBED9751-D2F1-4E3B-9DB0-AE8BE535F738}">
      <dsp:nvSpPr>
        <dsp:cNvPr id="0" name=""/>
        <dsp:cNvSpPr/>
      </dsp:nvSpPr>
      <dsp:spPr>
        <a:xfrm>
          <a:off x="1490565" y="2834234"/>
          <a:ext cx="6653539" cy="829532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kern="1200" dirty="0" smtClean="0">
              <a:solidFill>
                <a:schemeClr val="tx1"/>
              </a:solidFill>
            </a:rPr>
            <a:t>Doświadczenie i zaufanie, z którego korzystają inne instytucje; </a:t>
          </a:r>
          <a:endParaRPr lang="pl-PL" sz="1700" kern="1200" dirty="0">
            <a:solidFill>
              <a:schemeClr val="tx1"/>
            </a:solidFill>
          </a:endParaRPr>
        </a:p>
      </dsp:txBody>
      <dsp:txXfrm>
        <a:off x="1514861" y="2858530"/>
        <a:ext cx="5568896" cy="780940"/>
      </dsp:txXfrm>
    </dsp:sp>
    <dsp:sp modelId="{F17E152F-B6A5-4709-A846-F644D4FF2CBE}">
      <dsp:nvSpPr>
        <dsp:cNvPr id="0" name=""/>
        <dsp:cNvSpPr/>
      </dsp:nvSpPr>
      <dsp:spPr>
        <a:xfrm>
          <a:off x="1987420" y="3744413"/>
          <a:ext cx="6653539" cy="829532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kern="1200" dirty="0" smtClean="0">
              <a:solidFill>
                <a:schemeClr val="tx1"/>
              </a:solidFill>
            </a:rPr>
            <a:t>Prestiż; </a:t>
          </a:r>
          <a:endParaRPr lang="pl-PL" sz="1700" kern="1200" dirty="0">
            <a:solidFill>
              <a:schemeClr val="tx1"/>
            </a:solidFill>
          </a:endParaRPr>
        </a:p>
      </dsp:txBody>
      <dsp:txXfrm>
        <a:off x="2011716" y="3768709"/>
        <a:ext cx="5568896" cy="780940"/>
      </dsp:txXfrm>
    </dsp:sp>
    <dsp:sp modelId="{DA8A3121-A4CA-4E2F-BA1C-5BE8B94AFC64}">
      <dsp:nvSpPr>
        <dsp:cNvPr id="0" name=""/>
        <dsp:cNvSpPr/>
      </dsp:nvSpPr>
      <dsp:spPr>
        <a:xfrm>
          <a:off x="6114343" y="606019"/>
          <a:ext cx="539195" cy="539195"/>
        </a:xfrm>
        <a:prstGeom prst="downArrow">
          <a:avLst>
            <a:gd name="adj1" fmla="val 55000"/>
            <a:gd name="adj2" fmla="val 45000"/>
          </a:avLst>
        </a:prstGeom>
        <a:solidFill>
          <a:schemeClr val="tx1">
            <a:alpha val="90000"/>
          </a:schemeClr>
        </a:solidFill>
        <a:ln w="12700" cap="flat" cmpd="sng" algn="ctr">
          <a:solidFill>
            <a:schemeClr val="tx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400" kern="1200"/>
        </a:p>
      </dsp:txBody>
      <dsp:txXfrm>
        <a:off x="6235662" y="606019"/>
        <a:ext cx="296557" cy="405744"/>
      </dsp:txXfrm>
    </dsp:sp>
    <dsp:sp modelId="{731A4B60-8A91-4CAD-97D1-D94D98334554}">
      <dsp:nvSpPr>
        <dsp:cNvPr id="0" name=""/>
        <dsp:cNvSpPr/>
      </dsp:nvSpPr>
      <dsp:spPr>
        <a:xfrm>
          <a:off x="6611198" y="1550764"/>
          <a:ext cx="539195" cy="539195"/>
        </a:xfrm>
        <a:prstGeom prst="downArrow">
          <a:avLst>
            <a:gd name="adj1" fmla="val 55000"/>
            <a:gd name="adj2" fmla="val 45000"/>
          </a:avLst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400" kern="1200"/>
        </a:p>
      </dsp:txBody>
      <dsp:txXfrm>
        <a:off x="6732517" y="1550764"/>
        <a:ext cx="296557" cy="405744"/>
      </dsp:txXfrm>
    </dsp:sp>
    <dsp:sp modelId="{EA6CDDE9-118D-4641-A34E-E51C6E6E3DF3}">
      <dsp:nvSpPr>
        <dsp:cNvPr id="0" name=""/>
        <dsp:cNvSpPr/>
      </dsp:nvSpPr>
      <dsp:spPr>
        <a:xfrm>
          <a:off x="7108053" y="2481683"/>
          <a:ext cx="539195" cy="539195"/>
        </a:xfrm>
        <a:prstGeom prst="downArrow">
          <a:avLst>
            <a:gd name="adj1" fmla="val 55000"/>
            <a:gd name="adj2" fmla="val 45000"/>
          </a:avLst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400" kern="1200"/>
        </a:p>
      </dsp:txBody>
      <dsp:txXfrm>
        <a:off x="7229372" y="2481683"/>
        <a:ext cx="296557" cy="405744"/>
      </dsp:txXfrm>
    </dsp:sp>
    <dsp:sp modelId="{D1D634C7-FFDD-40F7-AFFA-4B0D7E82F90B}">
      <dsp:nvSpPr>
        <dsp:cNvPr id="0" name=""/>
        <dsp:cNvSpPr/>
      </dsp:nvSpPr>
      <dsp:spPr>
        <a:xfrm>
          <a:off x="7604908" y="3435645"/>
          <a:ext cx="539195" cy="539195"/>
        </a:xfrm>
        <a:prstGeom prst="downArrow">
          <a:avLst>
            <a:gd name="adj1" fmla="val 55000"/>
            <a:gd name="adj2" fmla="val 45000"/>
          </a:avLst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400" kern="1200"/>
        </a:p>
      </dsp:txBody>
      <dsp:txXfrm>
        <a:off x="7726227" y="3435645"/>
        <a:ext cx="296557" cy="4057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92E9A-BEF5-4FD7-AD27-98C3809FD18A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EE874-5E6A-47C8-94F8-7F6DE21D45E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2637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92E9A-BEF5-4FD7-AD27-98C3809FD18A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EE874-5E6A-47C8-94F8-7F6DE21D45E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0955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92E9A-BEF5-4FD7-AD27-98C3809FD18A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EE874-5E6A-47C8-94F8-7F6DE21D45E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5599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92E9A-BEF5-4FD7-AD27-98C3809FD18A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EE874-5E6A-47C8-94F8-7F6DE21D45E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1079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92E9A-BEF5-4FD7-AD27-98C3809FD18A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EE874-5E6A-47C8-94F8-7F6DE21D45E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914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92E9A-BEF5-4FD7-AD27-98C3809FD18A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EE874-5E6A-47C8-94F8-7F6DE21D45E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5227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92E9A-BEF5-4FD7-AD27-98C3809FD18A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EE874-5E6A-47C8-94F8-7F6DE21D45E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2357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92E9A-BEF5-4FD7-AD27-98C3809FD18A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EE874-5E6A-47C8-94F8-7F6DE21D45E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2995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92E9A-BEF5-4FD7-AD27-98C3809FD18A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EE874-5E6A-47C8-94F8-7F6DE21D45E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5458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92E9A-BEF5-4FD7-AD27-98C3809FD18A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EE874-5E6A-47C8-94F8-7F6DE21D45E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968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92E9A-BEF5-4FD7-AD27-98C3809FD18A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EE874-5E6A-47C8-94F8-7F6DE21D45E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283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92E9A-BEF5-4FD7-AD27-98C3809FD18A}" type="datetimeFigureOut">
              <a:rPr lang="pl-PL" smtClean="0"/>
              <a:pPr/>
              <a:t>06.10.2020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EE874-5E6A-47C8-94F8-7F6DE21D45E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2408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89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123950"/>
            <a:ext cx="5635170" cy="1428760"/>
          </a:xfrm>
          <a:solidFill>
            <a:srgbClr val="FFFF66"/>
          </a:solidFill>
          <a:ln w="28575">
            <a:solidFill>
              <a:srgbClr val="FFC000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pl-PL" dirty="0">
                <a:latin typeface="Georgia" panose="02040502050405020303" pitchFamily="18" charset="0"/>
                <a:cs typeface="Calibri" pitchFamily="34" charset="0"/>
              </a:rPr>
              <a:t>Szkoła promująca zdrowie</a:t>
            </a:r>
          </a:p>
        </p:txBody>
      </p:sp>
      <p:pic>
        <p:nvPicPr>
          <p:cNvPr id="4" name="Obraz 3" descr="panorama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4869160"/>
            <a:ext cx="8001024" cy="1878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dtytuł 2"/>
          <p:cNvSpPr>
            <a:spLocks noGrp="1"/>
          </p:cNvSpPr>
          <p:nvPr>
            <p:ph idx="1"/>
          </p:nvPr>
        </p:nvSpPr>
        <p:spPr>
          <a:xfrm>
            <a:off x="2590567" y="4149969"/>
            <a:ext cx="6304214" cy="1648204"/>
          </a:xfrm>
          <a:solidFill>
            <a:srgbClr val="FFFF66"/>
          </a:solidFill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pl-PL" sz="3200" dirty="0" smtClean="0">
                <a:latin typeface="Georgia" panose="02040502050405020303" pitchFamily="18" charset="0"/>
              </a:rPr>
              <a:t>Szkoła Podstawowa </a:t>
            </a:r>
            <a:br>
              <a:rPr lang="pl-PL" sz="3200" dirty="0" smtClean="0">
                <a:latin typeface="Georgia" panose="02040502050405020303" pitchFamily="18" charset="0"/>
              </a:rPr>
            </a:br>
            <a:r>
              <a:rPr lang="pl-PL" sz="3200" dirty="0" smtClean="0">
                <a:latin typeface="Georgia" panose="02040502050405020303" pitchFamily="18" charset="0"/>
              </a:rPr>
              <a:t>im. Żołnierzy I Armii Wojska Polskiego w Koczale</a:t>
            </a:r>
            <a:endParaRPr lang="pl-PL" sz="3200" dirty="0">
              <a:latin typeface="Georgia" panose="02040502050405020303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96" y="2086671"/>
            <a:ext cx="4876800" cy="279082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accent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31234" y="188640"/>
            <a:ext cx="4104456" cy="1071562"/>
          </a:xfr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pl-PL" sz="3600" b="0" dirty="0">
                <a:solidFill>
                  <a:srgbClr val="0070C0"/>
                </a:solidFill>
                <a:latin typeface="Century" pitchFamily="18" charset="0"/>
              </a:rPr>
              <a:t>Zarys </a:t>
            </a:r>
            <a:r>
              <a:rPr lang="pl-PL" sz="3600" b="0" dirty="0" smtClean="0">
                <a:solidFill>
                  <a:srgbClr val="0070C0"/>
                </a:solidFill>
                <a:latin typeface="Century" pitchFamily="18" charset="0"/>
              </a:rPr>
              <a:t>historyczny</a:t>
            </a:r>
            <a:endParaRPr lang="pl-PL" sz="3600" b="0" dirty="0">
              <a:solidFill>
                <a:srgbClr val="0070C0"/>
              </a:solidFill>
              <a:latin typeface="Century" pitchFamily="18" charset="0"/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9975979"/>
              </p:ext>
            </p:extLst>
          </p:nvPr>
        </p:nvGraphicFramePr>
        <p:xfrm>
          <a:off x="1475656" y="1628800"/>
          <a:ext cx="601561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rostokąt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chemeClr val="accent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" t="2479" r="11417"/>
          <a:stretch/>
        </p:blipFill>
        <p:spPr>
          <a:xfrm>
            <a:off x="79399" y="1700808"/>
            <a:ext cx="9145016" cy="3651574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8840297"/>
              </p:ext>
            </p:extLst>
          </p:nvPr>
        </p:nvGraphicFramePr>
        <p:xfrm>
          <a:off x="-1476672" y="1628800"/>
          <a:ext cx="871296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67944" y="214290"/>
            <a:ext cx="3813998" cy="1702542"/>
          </a:xfr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txBody>
          <a:bodyPr anchor="ctr" anchorCtr="1">
            <a:normAutofit fontScale="90000"/>
          </a:bodyPr>
          <a:lstStyle/>
          <a:p>
            <a:pPr algn="ctr"/>
            <a:r>
              <a:rPr lang="pl-PL" sz="53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Georgia" panose="02040502050405020303" pitchFamily="18" charset="0"/>
              </a:rPr>
              <a:t/>
            </a:r>
            <a:br>
              <a:rPr lang="pl-PL" sz="53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Georgia" panose="02040502050405020303" pitchFamily="18" charset="0"/>
              </a:rPr>
            </a:br>
            <a:r>
              <a:rPr lang="pl-PL" sz="53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Georgia" panose="02040502050405020303" pitchFamily="18" charset="0"/>
              </a:rPr>
              <a:t>Nasza </a:t>
            </a:r>
            <a:r>
              <a:rPr lang="pl-PL" sz="53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Georgia" panose="02040502050405020303" pitchFamily="18" charset="0"/>
              </a:rPr>
              <a:t>szkoła </a:t>
            </a:r>
            <a:br>
              <a:rPr lang="pl-PL" sz="53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Georgia" panose="02040502050405020303" pitchFamily="18" charset="0"/>
              </a:rPr>
            </a:br>
            <a:r>
              <a:rPr lang="pl-PL" sz="53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Georgia" panose="02040502050405020303" pitchFamily="18" charset="0"/>
              </a:rPr>
              <a:t>  w Projekcie</a:t>
            </a:r>
            <a:r>
              <a:rPr lang="pl-PL" sz="40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pl-PL" sz="40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endParaRPr lang="pl-PL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onfetti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77653" y="133816"/>
            <a:ext cx="4796606" cy="2143116"/>
          </a:xfrm>
          <a:solidFill>
            <a:schemeClr val="accent2"/>
          </a:solidFill>
          <a:ln w="38100"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pl-PL" altLang="pl-PL" sz="3600" dirty="0" smtClean="0">
                <a:solidFill>
                  <a:schemeClr val="tx2"/>
                </a:solidFill>
                <a:latin typeface="Georgia" panose="02040502050405020303" pitchFamily="18" charset="0"/>
              </a:rPr>
              <a:t/>
            </a:r>
            <a:br>
              <a:rPr lang="pl-PL" altLang="pl-PL" sz="3600" dirty="0" smtClean="0">
                <a:solidFill>
                  <a:schemeClr val="tx2"/>
                </a:solidFill>
                <a:latin typeface="Georgia" panose="02040502050405020303" pitchFamily="18" charset="0"/>
              </a:rPr>
            </a:br>
            <a:r>
              <a:rPr lang="pl-PL" altLang="pl-PL" sz="3600" dirty="0" smtClean="0">
                <a:latin typeface="Georgia" panose="02040502050405020303" pitchFamily="18" charset="0"/>
              </a:rPr>
              <a:t>Dobry </a:t>
            </a:r>
            <a:r>
              <a:rPr lang="pl-PL" altLang="pl-PL" sz="3600" dirty="0">
                <a:latin typeface="Georgia" panose="02040502050405020303" pitchFamily="18" charset="0"/>
              </a:rPr>
              <a:t>klimat w naszej szkole </a:t>
            </a:r>
            <a:br>
              <a:rPr lang="pl-PL" altLang="pl-PL" sz="3600" dirty="0">
                <a:latin typeface="Georgia" panose="02040502050405020303" pitchFamily="18" charset="0"/>
              </a:rPr>
            </a:br>
            <a:r>
              <a:rPr lang="pl-PL" altLang="pl-PL" sz="3600" dirty="0">
                <a:latin typeface="Georgia" panose="02040502050405020303" pitchFamily="18" charset="0"/>
              </a:rPr>
              <a:t>tworzymy poprzez:</a:t>
            </a:r>
            <a:r>
              <a:rPr lang="pl-PL" altLang="pl-PL" sz="4000" dirty="0">
                <a:solidFill>
                  <a:schemeClr val="tx2"/>
                </a:solidFill>
              </a:rPr>
              <a:t/>
            </a:r>
            <a:br>
              <a:rPr lang="pl-PL" altLang="pl-PL" sz="4000" dirty="0">
                <a:solidFill>
                  <a:schemeClr val="tx2"/>
                </a:solidFill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47664" y="2451845"/>
            <a:ext cx="5256584" cy="576064"/>
          </a:xfrm>
          <a:solidFill>
            <a:schemeClr val="accent2"/>
          </a:solidFill>
          <a:ln>
            <a:solidFill>
              <a:srgbClr val="00B05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pl-PL" dirty="0" smtClean="0">
                <a:latin typeface="Century" pitchFamily="18" charset="0"/>
              </a:rPr>
              <a:t>1. Organizację happeningów </a:t>
            </a:r>
            <a:endParaRPr lang="pl-PL" dirty="0">
              <a:latin typeface="Century" pitchFamily="18" charset="0"/>
            </a:endParaRP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8" b="5962"/>
          <a:stretch/>
        </p:blipFill>
        <p:spPr>
          <a:xfrm>
            <a:off x="4644008" y="3202823"/>
            <a:ext cx="2952329" cy="3453535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71" b="4880"/>
          <a:stretch/>
        </p:blipFill>
        <p:spPr>
          <a:xfrm>
            <a:off x="971600" y="3231232"/>
            <a:ext cx="2936720" cy="3453535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6" name="Prostokąt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Uśmiechnięta buźka 6"/>
          <p:cNvSpPr/>
          <p:nvPr/>
        </p:nvSpPr>
        <p:spPr>
          <a:xfrm rot="923126">
            <a:off x="7009506" y="2894523"/>
            <a:ext cx="1872208" cy="1800200"/>
          </a:xfrm>
          <a:prstGeom prst="smileyFac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Gwiazda 5-ramienna 9"/>
          <p:cNvSpPr/>
          <p:nvPr/>
        </p:nvSpPr>
        <p:spPr>
          <a:xfrm rot="20610459">
            <a:off x="10765" y="2559844"/>
            <a:ext cx="1526133" cy="1342778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60148" y="317628"/>
            <a:ext cx="5735778" cy="894382"/>
          </a:xfrm>
          <a:solidFill>
            <a:srgbClr val="FFFF00"/>
          </a:solidFill>
          <a:ln w="57150"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pl-PL" sz="4400" b="0" dirty="0" smtClean="0">
                <a:latin typeface="Century" pitchFamily="18" charset="0"/>
              </a:rPr>
              <a:t>Dzień </a:t>
            </a:r>
            <a:r>
              <a:rPr lang="pl-PL" sz="4400" b="0" dirty="0">
                <a:latin typeface="Century" pitchFamily="18" charset="0"/>
              </a:rPr>
              <a:t>życzliwości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r="20863"/>
          <a:stretch/>
        </p:blipFill>
        <p:spPr>
          <a:xfrm>
            <a:off x="179512" y="1628800"/>
            <a:ext cx="3628034" cy="386789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376" r="19288" b="29914"/>
          <a:stretch/>
        </p:blipFill>
        <p:spPr>
          <a:xfrm>
            <a:off x="2411760" y="3799434"/>
            <a:ext cx="4232555" cy="2972866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r="34250"/>
          <a:stretch/>
        </p:blipFill>
        <p:spPr>
          <a:xfrm>
            <a:off x="5724128" y="1628800"/>
            <a:ext cx="3168352" cy="51435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9" name="Serce 8"/>
          <p:cNvSpPr/>
          <p:nvPr/>
        </p:nvSpPr>
        <p:spPr>
          <a:xfrm>
            <a:off x="3705657" y="2276872"/>
            <a:ext cx="2120360" cy="1815228"/>
          </a:xfrm>
          <a:prstGeom prst="hear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5112568" cy="1333920"/>
          </a:xfrm>
          <a:solidFill>
            <a:schemeClr val="bg1"/>
          </a:solidFill>
          <a:ln w="76200">
            <a:solidFill>
              <a:schemeClr val="accent3"/>
            </a:solidFill>
          </a:ln>
        </p:spPr>
        <p:txBody>
          <a:bodyPr>
            <a:normAutofit/>
          </a:bodyPr>
          <a:lstStyle/>
          <a:p>
            <a:pPr algn="ctr"/>
            <a:r>
              <a:rPr lang="pl-PL" sz="4800" dirty="0" smtClean="0">
                <a:solidFill>
                  <a:schemeClr val="accent4"/>
                </a:solidFill>
                <a:latin typeface="Georgia" panose="02040502050405020303" pitchFamily="18" charset="0"/>
              </a:rPr>
              <a:t>Zimowy </a:t>
            </a:r>
            <a:r>
              <a:rPr lang="pl-PL" sz="4800" dirty="0">
                <a:solidFill>
                  <a:schemeClr val="accent4"/>
                </a:solidFill>
                <a:latin typeface="Georgia" panose="02040502050405020303" pitchFamily="18" charset="0"/>
              </a:rPr>
              <a:t>jarmark 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3" b="27558"/>
          <a:stretch/>
        </p:blipFill>
        <p:spPr>
          <a:xfrm>
            <a:off x="4932040" y="1225908"/>
            <a:ext cx="4067175" cy="4104456"/>
          </a:xfrm>
          <a:prstGeom prst="rect">
            <a:avLst/>
          </a:prstGeom>
          <a:ln w="57150">
            <a:solidFill>
              <a:schemeClr val="accent3"/>
            </a:solidFill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6" b="21651"/>
          <a:stretch/>
        </p:blipFill>
        <p:spPr>
          <a:xfrm>
            <a:off x="107504" y="1700808"/>
            <a:ext cx="3597886" cy="3312368"/>
          </a:xfrm>
          <a:prstGeom prst="rect">
            <a:avLst/>
          </a:prstGeom>
          <a:ln w="57150">
            <a:solidFill>
              <a:schemeClr val="accent3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5738" r="-793" b="681"/>
          <a:stretch/>
        </p:blipFill>
        <p:spPr>
          <a:xfrm>
            <a:off x="2843808" y="3861048"/>
            <a:ext cx="4628940" cy="3446045"/>
          </a:xfrm>
          <a:prstGeom prst="rect">
            <a:avLst/>
          </a:prstGeom>
          <a:ln w="57150">
            <a:solidFill>
              <a:schemeClr val="accent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675" y="93068"/>
            <a:ext cx="4666914" cy="3113707"/>
          </a:xfrm>
          <a:prstGeom prst="rect">
            <a:avLst/>
          </a:prstGeom>
          <a:ln w="57150">
            <a:solidFill>
              <a:schemeClr val="accent3"/>
            </a:solidFill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599" y="1895879"/>
            <a:ext cx="2946401" cy="4416152"/>
          </a:xfrm>
          <a:prstGeom prst="rect">
            <a:avLst/>
          </a:prstGeom>
          <a:ln w="57150">
            <a:solidFill>
              <a:schemeClr val="accent3"/>
            </a:solidFill>
          </a:ln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4" y="2636911"/>
            <a:ext cx="4046883" cy="2700030"/>
          </a:xfrm>
          <a:prstGeom prst="rect">
            <a:avLst/>
          </a:prstGeom>
          <a:ln w="57150">
            <a:solidFill>
              <a:schemeClr val="accent3"/>
            </a:solidFill>
          </a:ln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103955"/>
            <a:ext cx="3696072" cy="2465973"/>
          </a:xfrm>
          <a:prstGeom prst="rect">
            <a:avLst/>
          </a:prstGeom>
          <a:ln w="57150">
            <a:solidFill>
              <a:schemeClr val="accent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FF6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74" y="1063767"/>
            <a:ext cx="2750388" cy="4126589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93" y="3522712"/>
            <a:ext cx="5004153" cy="3335288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25" y="3876768"/>
            <a:ext cx="4472940" cy="2981232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586" y="1371463"/>
            <a:ext cx="4314879" cy="2875884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273" y="45900"/>
            <a:ext cx="5760640" cy="1325563"/>
          </a:xfrm>
          <a:solidFill>
            <a:srgbClr val="FFFF66"/>
          </a:solidFill>
          <a:ln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chemeClr val="accent4"/>
                </a:solidFill>
                <a:latin typeface="Georgia" panose="02040502050405020303" pitchFamily="18" charset="0"/>
              </a:rPr>
              <a:t>Tydzień </a:t>
            </a:r>
            <a:r>
              <a:rPr lang="pl-PL" dirty="0">
                <a:solidFill>
                  <a:schemeClr val="accent4"/>
                </a:solidFill>
                <a:latin typeface="Georgia" panose="02040502050405020303" pitchFamily="18" charset="0"/>
              </a:rPr>
              <a:t>profilaktyki uzależnień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828" y="381278"/>
            <a:ext cx="6086480" cy="1714512"/>
          </a:xfrm>
          <a:solidFill>
            <a:schemeClr val="bg1"/>
          </a:solidFill>
          <a:ln w="28575">
            <a:solidFill>
              <a:schemeClr val="accent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pl-PL" sz="3200" dirty="0">
                <a:latin typeface="Georgia" panose="02040502050405020303" pitchFamily="18" charset="0"/>
              </a:rPr>
              <a:t>Warunki oraz organizacja nauki sprzyjają zdrowiu oraz dobremu samopoczuciu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68" y="2299188"/>
            <a:ext cx="7239000" cy="638382"/>
          </a:xfrm>
          <a:solidFill>
            <a:schemeClr val="bg1"/>
          </a:solidFill>
          <a:ln w="57150">
            <a:solidFill>
              <a:schemeClr val="accent6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pl-PL" dirty="0" smtClean="0">
                <a:latin typeface="Georgia" panose="02040502050405020303" pitchFamily="18" charset="0"/>
              </a:rPr>
              <a:t>muzyka </a:t>
            </a:r>
            <a:r>
              <a:rPr lang="pl-PL" dirty="0">
                <a:latin typeface="Georgia" panose="02040502050405020303" pitchFamily="18" charset="0"/>
              </a:rPr>
              <a:t>relaksacyjna w stołówce szkolnej </a:t>
            </a:r>
          </a:p>
          <a:p>
            <a:endParaRPr lang="pl-PL" dirty="0"/>
          </a:p>
        </p:txBody>
      </p:sp>
      <p:pic>
        <p:nvPicPr>
          <p:cNvPr id="4" name="Obraz 3" descr="muzy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8424" y="3047774"/>
            <a:ext cx="5429288" cy="3595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rzycisk akcji: Dźwięk 4">
            <a:hlinkClick r:id="" action="ppaction://noaction" highlightClick="1"/>
          </p:cNvPr>
          <p:cNvSpPr/>
          <p:nvPr/>
        </p:nvSpPr>
        <p:spPr>
          <a:xfrm>
            <a:off x="5292080" y="4845684"/>
            <a:ext cx="1474164" cy="1368152"/>
          </a:xfrm>
          <a:prstGeom prst="actionButtonSound">
            <a:avLst/>
          </a:prstGeom>
          <a:solidFill>
            <a:srgbClr val="F7FA82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E393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b="29914"/>
          <a:stretch/>
        </p:blipFill>
        <p:spPr>
          <a:xfrm>
            <a:off x="439103" y="117146"/>
            <a:ext cx="8594483" cy="52292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06" y="3031384"/>
            <a:ext cx="4557729" cy="382828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4670">
            <a:off x="5739512" y="3595158"/>
            <a:ext cx="3206881" cy="316412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27784" y="4221088"/>
            <a:ext cx="3929090" cy="765732"/>
          </a:xfrm>
          <a:solidFill>
            <a:srgbClr val="FFBDFF"/>
          </a:solidFill>
          <a:ln w="5715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pl-PL" sz="3600" dirty="0" smtClean="0">
                <a:latin typeface="Georgia" panose="02040502050405020303" pitchFamily="18" charset="0"/>
              </a:rPr>
              <a:t>taneczne </a:t>
            </a:r>
            <a:r>
              <a:rPr lang="pl-PL" sz="3600" dirty="0">
                <a:latin typeface="Georgia" panose="02040502050405020303" pitchFamily="18" charset="0"/>
              </a:rPr>
              <a:t>przerwy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4800868" cy="3203079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740" y="1997582"/>
            <a:ext cx="3997694" cy="2667211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146" y="3319712"/>
            <a:ext cx="5046576" cy="3367012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5" name="pole tekstowe 4"/>
          <p:cNvSpPr txBox="1"/>
          <p:nvPr/>
        </p:nvSpPr>
        <p:spPr>
          <a:xfrm>
            <a:off x="5652120" y="394732"/>
            <a:ext cx="2880320" cy="1323439"/>
          </a:xfrm>
          <a:prstGeom prst="rect">
            <a:avLst/>
          </a:prstGeom>
          <a:solidFill>
            <a:srgbClr val="99FF33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Georgia" panose="02040502050405020303" pitchFamily="18" charset="0"/>
              </a:rPr>
              <a:t>Przyjazna rywalizacja</a:t>
            </a:r>
            <a:endParaRPr lang="pl-PL" sz="4000" dirty="0">
              <a:latin typeface="Georgia" panose="02040502050405020303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6" y="4081473"/>
            <a:ext cx="4320480" cy="2238375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93437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5214974" cy="2143140"/>
          </a:xfrm>
          <a:solidFill>
            <a:srgbClr val="FFFF66"/>
          </a:solidFill>
          <a:ln w="76200">
            <a:solidFill>
              <a:srgbClr val="FFC000"/>
            </a:solidFill>
          </a:ln>
        </p:spPr>
        <p:txBody>
          <a:bodyPr anchor="ctr" anchorCtr="1">
            <a:normAutofit/>
          </a:bodyPr>
          <a:lstStyle/>
          <a:p>
            <a:pPr algn="ctr"/>
            <a:r>
              <a:rPr lang="pl-PL" sz="60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eorgia" panose="02040502050405020303" pitchFamily="18" charset="0"/>
              </a:rPr>
              <a:t>Definicja Zdrowia</a:t>
            </a:r>
            <a:endParaRPr lang="pl-PL" sz="6000" dirty="0">
              <a:solidFill>
                <a:srgbClr val="00B0F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Strzałka w prawo 6"/>
          <p:cNvSpPr/>
          <p:nvPr/>
        </p:nvSpPr>
        <p:spPr>
          <a:xfrm>
            <a:off x="3267447" y="3356992"/>
            <a:ext cx="4974158" cy="3024336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4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wal 5"/>
          <p:cNvSpPr/>
          <p:nvPr/>
        </p:nvSpPr>
        <p:spPr>
          <a:xfrm>
            <a:off x="6482425" y="214483"/>
            <a:ext cx="2627784" cy="2448272"/>
          </a:xfrm>
          <a:prstGeom prst="ellipse">
            <a:avLst/>
          </a:prstGeom>
          <a:solidFill>
            <a:srgbClr val="FFB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6096000" cy="3429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756" y="2996952"/>
            <a:ext cx="6592732" cy="37084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pole tekstowe 4"/>
          <p:cNvSpPr txBox="1"/>
          <p:nvPr/>
        </p:nvSpPr>
        <p:spPr>
          <a:xfrm>
            <a:off x="6572181" y="590535"/>
            <a:ext cx="24482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Georgia" panose="02040502050405020303" pitchFamily="18" charset="0"/>
              </a:rPr>
              <a:t>Prostowanie pleców dzięki specjalnym piłkom </a:t>
            </a:r>
            <a:endParaRPr lang="pl-PL" sz="2800" dirty="0">
              <a:latin typeface="Georgia" panose="02040502050405020303" pitchFamily="18" charset="0"/>
            </a:endParaRPr>
          </a:p>
        </p:txBody>
      </p:sp>
      <p:sp>
        <p:nvSpPr>
          <p:cNvPr id="7" name="Owal 6"/>
          <p:cNvSpPr/>
          <p:nvPr/>
        </p:nvSpPr>
        <p:spPr>
          <a:xfrm>
            <a:off x="196370" y="3879829"/>
            <a:ext cx="2592288" cy="259228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103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chemeClr val="accent1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r="30307"/>
          <a:stretch/>
        </p:blipFill>
        <p:spPr>
          <a:xfrm>
            <a:off x="4707715" y="188640"/>
            <a:ext cx="4248472" cy="3429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68" y="404664"/>
            <a:ext cx="4352484" cy="244827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/>
          <a:srcRect l="8269" r="4320"/>
          <a:stretch/>
        </p:blipFill>
        <p:spPr>
          <a:xfrm>
            <a:off x="107504" y="3284984"/>
            <a:ext cx="5328592" cy="3429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rójkąt równoramienny 4"/>
          <p:cNvSpPr/>
          <p:nvPr/>
        </p:nvSpPr>
        <p:spPr>
          <a:xfrm>
            <a:off x="5658181" y="3878288"/>
            <a:ext cx="3456384" cy="283569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6392112" y="4725144"/>
            <a:ext cx="19885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atin typeface="Georgia" panose="02040502050405020303" pitchFamily="18" charset="0"/>
              </a:rPr>
              <a:t>Nocki </a:t>
            </a:r>
          </a:p>
          <a:p>
            <a:pPr algn="ctr"/>
            <a:r>
              <a:rPr lang="pl-PL" sz="3200" dirty="0">
                <a:latin typeface="Georgia" panose="02040502050405020303" pitchFamily="18" charset="0"/>
              </a:rPr>
              <a:t>w</a:t>
            </a:r>
            <a:r>
              <a:rPr lang="pl-PL" sz="3200" dirty="0" smtClean="0"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pl-PL" sz="3200" dirty="0">
                <a:latin typeface="Georgia" panose="02040502050405020303" pitchFamily="18" charset="0"/>
              </a:rPr>
              <a:t>b</a:t>
            </a:r>
            <a:r>
              <a:rPr lang="pl-PL" sz="3200" dirty="0" smtClean="0">
                <a:latin typeface="Georgia" panose="02040502050405020303" pitchFamily="18" charset="0"/>
              </a:rPr>
              <a:t>ibliotece </a:t>
            </a:r>
            <a:endParaRPr lang="pl-PL" sz="3200" dirty="0">
              <a:latin typeface="Georgia" panose="02040502050405020303" pitchFamily="18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466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32" y="172038"/>
            <a:ext cx="6096000" cy="4572000"/>
          </a:xfrm>
          <a:prstGeom prst="rect">
            <a:avLst/>
          </a:prstGeom>
          <a:ln w="76200">
            <a:solidFill>
              <a:srgbClr val="FFFF66"/>
            </a:solidFill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05064"/>
            <a:ext cx="3444897" cy="2583673"/>
          </a:xfrm>
          <a:prstGeom prst="rect">
            <a:avLst/>
          </a:prstGeom>
          <a:ln w="76200">
            <a:solidFill>
              <a:srgbClr val="FFFF66"/>
            </a:solidFill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840" y="3343205"/>
            <a:ext cx="4327376" cy="3245532"/>
          </a:xfrm>
          <a:prstGeom prst="rect">
            <a:avLst/>
          </a:prstGeom>
          <a:ln w="76200">
            <a:solidFill>
              <a:srgbClr val="FFFF66"/>
            </a:solidFill>
          </a:ln>
        </p:spPr>
      </p:pic>
      <p:sp>
        <p:nvSpPr>
          <p:cNvPr id="5" name="Serce 4"/>
          <p:cNvSpPr/>
          <p:nvPr/>
        </p:nvSpPr>
        <p:spPr>
          <a:xfrm>
            <a:off x="5393675" y="172038"/>
            <a:ext cx="3672408" cy="3400978"/>
          </a:xfrm>
          <a:prstGeom prst="heart">
            <a:avLst/>
          </a:prstGeom>
          <a:solidFill>
            <a:srgbClr val="FFFF6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5800335" y="888378"/>
            <a:ext cx="2859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atin typeface="Georgia" panose="02040502050405020303" pitchFamily="18" charset="0"/>
              </a:rPr>
              <a:t>Liczne </a:t>
            </a:r>
          </a:p>
          <a:p>
            <a:pPr algn="ctr"/>
            <a:r>
              <a:rPr lang="pl-PL" sz="3200" dirty="0">
                <a:latin typeface="Georgia" panose="02040502050405020303" pitchFamily="18" charset="0"/>
              </a:rPr>
              <a:t>d</a:t>
            </a:r>
            <a:r>
              <a:rPr lang="pl-PL" sz="3200" dirty="0" smtClean="0">
                <a:latin typeface="Georgia" panose="02040502050405020303" pitchFamily="18" charset="0"/>
              </a:rPr>
              <a:t>ziałania</a:t>
            </a:r>
          </a:p>
          <a:p>
            <a:pPr algn="ctr"/>
            <a:r>
              <a:rPr lang="pl-PL" sz="3200" dirty="0" smtClean="0">
                <a:latin typeface="Georgia" panose="02040502050405020303" pitchFamily="18" charset="0"/>
              </a:rPr>
              <a:t>charytatywne</a:t>
            </a:r>
          </a:p>
        </p:txBody>
      </p:sp>
      <p:sp>
        <p:nvSpPr>
          <p:cNvPr id="7" name="Prostokąt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834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5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7" y="188640"/>
            <a:ext cx="3672408" cy="2065730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0" y="2397914"/>
            <a:ext cx="3687635" cy="2074295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84"/>
          <a:stretch/>
        </p:blipFill>
        <p:spPr>
          <a:xfrm>
            <a:off x="85050" y="4607750"/>
            <a:ext cx="3703389" cy="2250250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sp>
        <p:nvSpPr>
          <p:cNvPr id="6" name="Prostokąt zaokrąglony 5"/>
          <p:cNvSpPr/>
          <p:nvPr/>
        </p:nvSpPr>
        <p:spPr>
          <a:xfrm>
            <a:off x="4067944" y="332656"/>
            <a:ext cx="4464496" cy="129614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4211960" y="519063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 smtClean="0">
                <a:latin typeface="Georgia" panose="02040502050405020303" pitchFamily="18" charset="0"/>
              </a:rPr>
              <a:t>WYCIECZKI</a:t>
            </a:r>
            <a:endParaRPr lang="pl-PL" sz="5400" dirty="0">
              <a:latin typeface="Georgia" panose="02040502050405020303" pitchFamily="18" charset="0"/>
            </a:endParaRPr>
          </a:p>
        </p:txBody>
      </p:sp>
      <p:sp>
        <p:nvSpPr>
          <p:cNvPr id="8" name="Strzałka w prawo 7"/>
          <p:cNvSpPr/>
          <p:nvPr/>
        </p:nvSpPr>
        <p:spPr>
          <a:xfrm flipH="1">
            <a:off x="4263551" y="2094113"/>
            <a:ext cx="3672408" cy="232723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trzałka w prawo 8"/>
          <p:cNvSpPr/>
          <p:nvPr/>
        </p:nvSpPr>
        <p:spPr>
          <a:xfrm flipH="1">
            <a:off x="4264192" y="4472208"/>
            <a:ext cx="3671765" cy="2385791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5173402" y="2842229"/>
            <a:ext cx="2787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latin typeface="Georgia" panose="02040502050405020303" pitchFamily="18" charset="0"/>
              </a:rPr>
              <a:t>Wycieczka do Hiszpanii</a:t>
            </a:r>
            <a:endParaRPr lang="pl-PL" sz="2400" dirty="0">
              <a:latin typeface="Georgia" panose="02040502050405020303" pitchFamily="18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5539350" y="5126940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latin typeface="Georgia" panose="02040502050405020303" pitchFamily="18" charset="0"/>
              </a:rPr>
              <a:t>Wycieczka do Krakowa/</a:t>
            </a:r>
          </a:p>
          <a:p>
            <a:pPr algn="ctr"/>
            <a:r>
              <a:rPr lang="pl-PL" sz="2000" dirty="0" smtClean="0">
                <a:latin typeface="Georgia" panose="02040502050405020303" pitchFamily="18" charset="0"/>
              </a:rPr>
              <a:t>Zakopanego</a:t>
            </a:r>
            <a:endParaRPr lang="pl-PL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47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988840"/>
            <a:ext cx="7936882" cy="4464496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/>
          <a:srcRect l="14978" t="6524" r="16186" b="8940"/>
          <a:stretch/>
        </p:blipFill>
        <p:spPr>
          <a:xfrm>
            <a:off x="6372200" y="3641234"/>
            <a:ext cx="2524394" cy="3100134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/>
          <a:srcRect l="2007" t="1801" r="1651" b="6335"/>
          <a:stretch/>
        </p:blipFill>
        <p:spPr>
          <a:xfrm flipH="1">
            <a:off x="43497" y="1124744"/>
            <a:ext cx="1872208" cy="2216082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sp>
        <p:nvSpPr>
          <p:cNvPr id="3" name="pole tekstowe 2"/>
          <p:cNvSpPr txBox="1"/>
          <p:nvPr/>
        </p:nvSpPr>
        <p:spPr>
          <a:xfrm>
            <a:off x="979601" y="476672"/>
            <a:ext cx="7200800" cy="1015663"/>
          </a:xfrm>
          <a:prstGeom prst="rect">
            <a:avLst/>
          </a:prstGeom>
          <a:solidFill>
            <a:srgbClr val="92D050"/>
          </a:solidFill>
          <a:ln w="571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l-PL" sz="6000" dirty="0" smtClean="0">
                <a:latin typeface="Georgia" panose="02040502050405020303" pitchFamily="18" charset="0"/>
              </a:rPr>
              <a:t>Segregacja odpadów</a:t>
            </a:r>
            <a:endParaRPr lang="pl-PL" sz="6000" dirty="0">
              <a:latin typeface="Georgia" panose="02040502050405020303" pitchFamily="18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446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Horz">
          <a:fgClr>
            <a:srgbClr val="FFFF6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979" y="2506679"/>
            <a:ext cx="1737642" cy="1635427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116632"/>
            <a:ext cx="3429000" cy="6096000"/>
          </a:xfrm>
          <a:prstGeom prst="rect">
            <a:avLst/>
          </a:prstGeom>
          <a:ln w="57150">
            <a:solidFill>
              <a:schemeClr val="accent6"/>
            </a:solidFill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16632"/>
            <a:ext cx="2740424" cy="4871864"/>
          </a:xfrm>
          <a:prstGeom prst="rect">
            <a:avLst/>
          </a:prstGeom>
          <a:ln w="57150">
            <a:solidFill>
              <a:schemeClr val="accent6"/>
            </a:solidFill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7716" y="4293096"/>
            <a:ext cx="4344144" cy="2443581"/>
          </a:xfrm>
          <a:prstGeom prst="rect">
            <a:avLst/>
          </a:prstGeom>
          <a:ln w="57150">
            <a:solidFill>
              <a:schemeClr val="accent6"/>
            </a:solidFill>
          </a:ln>
        </p:spPr>
      </p:pic>
      <p:sp>
        <p:nvSpPr>
          <p:cNvPr id="7" name="Owal 6"/>
          <p:cNvSpPr/>
          <p:nvPr/>
        </p:nvSpPr>
        <p:spPr>
          <a:xfrm>
            <a:off x="2612523" y="81282"/>
            <a:ext cx="3240360" cy="2304256"/>
          </a:xfrm>
          <a:prstGeom prst="ellipse">
            <a:avLst/>
          </a:prstGeom>
          <a:solidFill>
            <a:srgbClr val="F7FA82"/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2883648" y="576156"/>
            <a:ext cx="2736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Georgia" panose="02040502050405020303" pitchFamily="18" charset="0"/>
              </a:rPr>
              <a:t>Wyjątkowe lekcje</a:t>
            </a:r>
            <a:endParaRPr lang="pl-PL" sz="4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08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FFBD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6096000" cy="406717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1795711"/>
            <a:ext cx="3282701" cy="492020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" name="Prostokąt 3"/>
          <p:cNvSpPr/>
          <p:nvPr/>
        </p:nvSpPr>
        <p:spPr>
          <a:xfrm>
            <a:off x="539552" y="4509120"/>
            <a:ext cx="4536504" cy="2088232"/>
          </a:xfrm>
          <a:prstGeom prst="rect">
            <a:avLst/>
          </a:prstGeom>
          <a:solidFill>
            <a:srgbClr val="FFB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539552" y="4653136"/>
            <a:ext cx="4536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 smtClean="0">
                <a:latin typeface="Georgia" panose="02040502050405020303" pitchFamily="18" charset="0"/>
              </a:rPr>
              <a:t>Wspólne uroczystości </a:t>
            </a:r>
            <a:endParaRPr lang="pl-PL" sz="4800" dirty="0">
              <a:latin typeface="Georgia" panose="02040502050405020303" pitchFamily="18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550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05970"/>
            <a:ext cx="5194920" cy="1143000"/>
          </a:xfr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anchor="ctr"/>
          <a:lstStyle/>
          <a:p>
            <a:pPr algn="ctr"/>
            <a:r>
              <a:rPr lang="pl-PL" dirty="0" smtClean="0">
                <a:solidFill>
                  <a:srgbClr val="002060"/>
                </a:solidFill>
                <a:latin typeface="Georgia" panose="02040502050405020303" pitchFamily="18" charset="0"/>
              </a:rPr>
              <a:t>Aktywność </a:t>
            </a:r>
            <a:r>
              <a:rPr lang="pl-PL" dirty="0">
                <a:solidFill>
                  <a:srgbClr val="002060"/>
                </a:solidFill>
                <a:latin typeface="Georgia" panose="02040502050405020303" pitchFamily="18" charset="0"/>
              </a:rPr>
              <a:t>fizyczna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44824"/>
            <a:ext cx="3250704" cy="856919"/>
          </a:xfr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l-PL" sz="3600" dirty="0">
                <a:solidFill>
                  <a:srgbClr val="002060"/>
                </a:solidFill>
                <a:latin typeface="Georgia" panose="02040502050405020303" pitchFamily="18" charset="0"/>
              </a:rPr>
              <a:t>Piłka siatkowa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253" y="1844824"/>
            <a:ext cx="4464496" cy="297781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24910"/>
            <a:ext cx="4790802" cy="319546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41" y="4036715"/>
            <a:ext cx="3925319" cy="261818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10" name="Prostokąt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008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6342" y="747845"/>
            <a:ext cx="4257676" cy="822944"/>
          </a:xfrm>
          <a:solidFill>
            <a:srgbClr val="E3F3D1"/>
          </a:solidFill>
          <a:ln w="38100">
            <a:solidFill>
              <a:srgbClr val="008000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pl-PL" sz="4400" dirty="0" smtClean="0">
                <a:solidFill>
                  <a:srgbClr val="00B050"/>
                </a:solidFill>
                <a:latin typeface="Century" pitchFamily="18" charset="0"/>
              </a:rPr>
              <a:t>dwa </a:t>
            </a:r>
            <a:r>
              <a:rPr lang="pl-PL" sz="4400" dirty="0">
                <a:solidFill>
                  <a:srgbClr val="00B050"/>
                </a:solidFill>
                <a:latin typeface="Century" pitchFamily="18" charset="0"/>
              </a:rPr>
              <a:t>ognie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180" y="2223709"/>
            <a:ext cx="4876800" cy="3248025"/>
          </a:xfrm>
          <a:prstGeom prst="rect">
            <a:avLst/>
          </a:prstGeom>
          <a:ln w="76200">
            <a:solidFill>
              <a:srgbClr val="008000"/>
            </a:solidFill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148" y="332656"/>
            <a:ext cx="3711500" cy="2476266"/>
          </a:xfrm>
          <a:prstGeom prst="rect">
            <a:avLst/>
          </a:prstGeom>
          <a:ln w="76200">
            <a:solidFill>
              <a:srgbClr val="008000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47721"/>
            <a:ext cx="4259612" cy="2836968"/>
          </a:xfrm>
          <a:prstGeom prst="rect">
            <a:avLst/>
          </a:prstGeom>
          <a:ln w="76200">
            <a:solidFill>
              <a:srgbClr val="008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chemeClr val="accent4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0" y="0"/>
            <a:ext cx="9144000" cy="687351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341733"/>
            <a:ext cx="5852142" cy="329183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7210">
            <a:off x="6022122" y="3823256"/>
            <a:ext cx="2705272" cy="280932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" y="2893757"/>
            <a:ext cx="5084057" cy="285978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6271">
            <a:off x="122229" y="4834368"/>
            <a:ext cx="2324975" cy="164685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3042" y="428604"/>
            <a:ext cx="5286412" cy="1143008"/>
          </a:xfr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pPr algn="ctr"/>
            <a:r>
              <a:rPr lang="pl-PL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unihokej</a:t>
            </a:r>
            <a:endParaRPr lang="pl-PL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59732" y="260648"/>
            <a:ext cx="4358308" cy="1872208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pl-PL" dirty="0">
                <a:solidFill>
                  <a:schemeClr val="accent3"/>
                </a:solidFill>
              </a:rPr>
              <a:t> </a:t>
            </a:r>
            <a:r>
              <a:rPr lang="pl-PL" sz="2000" dirty="0">
                <a:solidFill>
                  <a:schemeClr val="accent3"/>
                </a:solidFill>
                <a:latin typeface="Georgia" panose="02040502050405020303" pitchFamily="18" charset="0"/>
              </a:rPr>
              <a:t>ZDROWIE </a:t>
            </a:r>
            <a:r>
              <a:rPr lang="pl-PL" sz="2000" dirty="0">
                <a:latin typeface="Georgia" panose="02040502050405020303" pitchFamily="18" charset="0"/>
              </a:rPr>
              <a:t>- jest stanem pełnego </a:t>
            </a:r>
            <a:r>
              <a:rPr lang="pl-PL" sz="2000" dirty="0" smtClean="0">
                <a:latin typeface="Georgia" panose="02040502050405020303" pitchFamily="18" charset="0"/>
              </a:rPr>
              <a:t>dobrego samopoczucia </a:t>
            </a:r>
            <a:r>
              <a:rPr lang="pl-PL" sz="2000" dirty="0">
                <a:latin typeface="Georgia" panose="02040502050405020303" pitchFamily="18" charset="0"/>
              </a:rPr>
              <a:t>fizycznego, psychicznego, społecznego, a nie tylko niewystępowaniem choroby lub niedołęstwa. </a:t>
            </a:r>
            <a:r>
              <a:rPr lang="pl-PL" sz="1600" dirty="0">
                <a:latin typeface="Georgia" panose="02040502050405020303" pitchFamily="18" charset="0"/>
              </a:rPr>
              <a:t/>
            </a:r>
            <a:br>
              <a:rPr lang="pl-PL" sz="1600" dirty="0">
                <a:latin typeface="Georgia" panose="02040502050405020303" pitchFamily="18" charset="0"/>
              </a:rPr>
            </a:br>
            <a:endParaRPr lang="pl-PL" sz="1600" dirty="0">
              <a:latin typeface="Georgia" panose="02040502050405020303" pitchFamily="18" charset="0"/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7641134"/>
              </p:ext>
            </p:extLst>
          </p:nvPr>
        </p:nvGraphicFramePr>
        <p:xfrm>
          <a:off x="395536" y="2348880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rostokąt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984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940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chemeClr val="accent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875350-5946-0248-BA42-6D9FF9F8954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2E3FE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l-PL" dirty="0">
                <a:latin typeface="Century" pitchFamily="18" charset="0"/>
              </a:rPr>
              <a:t>Mecz </a:t>
            </a:r>
            <a:r>
              <a:rPr lang="pl-PL" dirty="0" smtClean="0">
                <a:latin typeface="Century" pitchFamily="18" charset="0"/>
              </a:rPr>
              <a:t/>
            </a:r>
            <a:br>
              <a:rPr lang="pl-PL" dirty="0" smtClean="0">
                <a:latin typeface="Century" pitchFamily="18" charset="0"/>
              </a:rPr>
            </a:br>
            <a:r>
              <a:rPr lang="pl-PL" dirty="0" smtClean="0">
                <a:latin typeface="Century" pitchFamily="18" charset="0"/>
              </a:rPr>
              <a:t>nauczyciele - </a:t>
            </a:r>
            <a:r>
              <a:rPr lang="pl-PL" dirty="0">
                <a:latin typeface="Century" pitchFamily="18" charset="0"/>
              </a:rPr>
              <a:t>uczniowie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9AA6D359-886E-5E47-B72D-ED33C8ADF5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61" y="1916832"/>
            <a:ext cx="6504660" cy="433538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Uśmiechnięta buźka 4"/>
          <p:cNvSpPr/>
          <p:nvPr/>
        </p:nvSpPr>
        <p:spPr>
          <a:xfrm>
            <a:off x="6876256" y="3789040"/>
            <a:ext cx="1872208" cy="1728192"/>
          </a:xfrm>
          <a:prstGeom prst="smileyFac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594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74394" y="912001"/>
            <a:ext cx="3891006" cy="1143000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pl-PL" dirty="0">
                <a:latin typeface="Georgia" panose="02040502050405020303" pitchFamily="18" charset="0"/>
                <a:cs typeface="Calibri" pitchFamily="34" charset="0"/>
              </a:rPr>
              <a:t>S</a:t>
            </a:r>
            <a:r>
              <a:rPr lang="pl-PL" sz="4400" dirty="0" smtClean="0">
                <a:solidFill>
                  <a:schemeClr val="tx1"/>
                </a:solidFill>
                <a:latin typeface="Georgia" panose="02040502050405020303" pitchFamily="18" charset="0"/>
                <a:cs typeface="Calibri" pitchFamily="34" charset="0"/>
              </a:rPr>
              <a:t>zachy</a:t>
            </a:r>
            <a:endParaRPr lang="pl-PL" sz="4400" dirty="0">
              <a:solidFill>
                <a:schemeClr val="tx1"/>
              </a:solidFill>
              <a:latin typeface="Georgia" panose="02040502050405020303" pitchFamily="18" charset="0"/>
              <a:cs typeface="Calibri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750" y="3861048"/>
            <a:ext cx="3694931" cy="277119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564904"/>
            <a:ext cx="3981252" cy="298593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0054"/>
            <a:ext cx="3608880" cy="270666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42784">
            <a:off x="392255" y="4121661"/>
            <a:ext cx="2858364" cy="285836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bg1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183709"/>
            <a:ext cx="4536504" cy="1251426"/>
          </a:xfrm>
          <a:solidFill>
            <a:schemeClr val="bg1">
              <a:lumMod val="75000"/>
            </a:schemeClr>
          </a:solidFill>
          <a:ln w="38100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latin typeface="Georgia" panose="02040502050405020303" pitchFamily="18" charset="0"/>
              </a:rPr>
              <a:t>Ć</a:t>
            </a:r>
            <a:r>
              <a:rPr lang="pl-PL" sz="4400" dirty="0" smtClean="0">
                <a:latin typeface="Georgia" panose="02040502050405020303" pitchFamily="18" charset="0"/>
              </a:rPr>
              <a:t>wiczenia </a:t>
            </a:r>
            <a:r>
              <a:rPr lang="pl-PL" sz="4400" dirty="0">
                <a:latin typeface="Georgia" panose="02040502050405020303" pitchFamily="18" charset="0"/>
              </a:rPr>
              <a:t>pamięci</a:t>
            </a:r>
          </a:p>
        </p:txBody>
      </p:sp>
      <p:pic>
        <p:nvPicPr>
          <p:cNvPr id="4" name="Symbol zastępczy zawartości 3" descr="tab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628800"/>
            <a:ext cx="7240385" cy="4073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innerShdw blurRad="63500" dist="774700" dir="18900000">
              <a:schemeClr val="accent1">
                <a:alpha val="46000"/>
              </a:schemeClr>
            </a:inn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l="1" r="-58" b="5099"/>
          <a:stretch/>
        </p:blipFill>
        <p:spPr>
          <a:xfrm>
            <a:off x="5652120" y="2492896"/>
            <a:ext cx="3240360" cy="4248472"/>
          </a:xfrm>
          <a:prstGeom prst="rect">
            <a:avLst/>
          </a:prstGeom>
          <a:ln w="57150">
            <a:solidFill>
              <a:schemeClr val="bg1">
                <a:lumMod val="50000"/>
              </a:schemeClr>
            </a:solidFill>
          </a:ln>
        </p:spPr>
      </p:pic>
      <p:sp>
        <p:nvSpPr>
          <p:cNvPr id="5" name="Chmurka 4"/>
          <p:cNvSpPr/>
          <p:nvPr/>
        </p:nvSpPr>
        <p:spPr>
          <a:xfrm>
            <a:off x="467544" y="305366"/>
            <a:ext cx="1440160" cy="1008112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FF4DE7-60DF-624C-A8C5-B432225CA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209685"/>
            <a:ext cx="4366838" cy="1323010"/>
          </a:xfr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pl-PL" sz="7200" dirty="0" smtClean="0">
                <a:solidFill>
                  <a:schemeClr val="accent3"/>
                </a:solidFill>
                <a:latin typeface="Century" pitchFamily="18" charset="0"/>
              </a:rPr>
              <a:t>Omnibus</a:t>
            </a:r>
            <a:endParaRPr lang="pl-PL" sz="7200" dirty="0">
              <a:solidFill>
                <a:schemeClr val="accent3"/>
              </a:solidFill>
              <a:latin typeface="Century" pitchFamily="18" charset="0"/>
            </a:endParaRP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8C1D91B7-D9A1-2645-B752-C18E778979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772816"/>
            <a:ext cx="7886700" cy="3585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30652">
            <a:off x="5823261" y="3793943"/>
            <a:ext cx="2785492" cy="2785492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5" t="3466" r="6542" b="7480"/>
          <a:stretch/>
        </p:blipFill>
        <p:spPr>
          <a:xfrm rot="569800">
            <a:off x="462592" y="161594"/>
            <a:ext cx="2160240" cy="2424759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sp>
        <p:nvSpPr>
          <p:cNvPr id="6" name="Prostokąt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065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61168"/>
            <a:ext cx="5443538" cy="2088232"/>
          </a:xfr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pl-PL" sz="3600" dirty="0" smtClean="0">
                <a:latin typeface="Georgia" panose="02040502050405020303" pitchFamily="18" charset="0"/>
              </a:rPr>
              <a:t/>
            </a:r>
            <a:br>
              <a:rPr lang="pl-PL" sz="3600" dirty="0" smtClean="0">
                <a:latin typeface="Georgia" panose="02040502050405020303" pitchFamily="18" charset="0"/>
              </a:rPr>
            </a:br>
            <a:r>
              <a:rPr lang="pl-PL" sz="3600" dirty="0" smtClean="0">
                <a:latin typeface="Georgia" panose="02040502050405020303" pitchFamily="18" charset="0"/>
              </a:rPr>
              <a:t>zdrowe </a:t>
            </a:r>
            <a:r>
              <a:rPr lang="pl-PL" sz="3600" dirty="0">
                <a:latin typeface="Georgia" panose="02040502050405020303" pitchFamily="18" charset="0"/>
              </a:rPr>
              <a:t>piątki- </a:t>
            </a:r>
            <a:r>
              <a:rPr lang="pl-PL" sz="3600" dirty="0" smtClean="0">
                <a:latin typeface="Georgia" panose="02040502050405020303" pitchFamily="18" charset="0"/>
              </a:rPr>
              <a:t/>
            </a:r>
            <a:br>
              <a:rPr lang="pl-PL" sz="3600" dirty="0" smtClean="0">
                <a:latin typeface="Georgia" panose="02040502050405020303" pitchFamily="18" charset="0"/>
              </a:rPr>
            </a:br>
            <a:r>
              <a:rPr lang="pl-PL" sz="3600" dirty="0" smtClean="0">
                <a:latin typeface="Georgia" panose="02040502050405020303" pitchFamily="18" charset="0"/>
              </a:rPr>
              <a:t>Jedz owoce i </a:t>
            </a:r>
            <a:r>
              <a:rPr lang="pl-PL" sz="3600" dirty="0">
                <a:latin typeface="Georgia" panose="02040502050405020303" pitchFamily="18" charset="0"/>
              </a:rPr>
              <a:t>warzywa, </a:t>
            </a:r>
            <a:r>
              <a:rPr lang="pl-PL" sz="3600" dirty="0" smtClean="0">
                <a:latin typeface="Georgia" panose="02040502050405020303" pitchFamily="18" charset="0"/>
              </a:rPr>
              <a:t/>
            </a:r>
            <a:br>
              <a:rPr lang="pl-PL" sz="3600" dirty="0" smtClean="0">
                <a:latin typeface="Georgia" panose="02040502050405020303" pitchFamily="18" charset="0"/>
              </a:rPr>
            </a:br>
            <a:r>
              <a:rPr lang="pl-PL" sz="3600" dirty="0" smtClean="0">
                <a:latin typeface="Georgia" panose="02040502050405020303" pitchFamily="18" charset="0"/>
              </a:rPr>
              <a:t>bo </a:t>
            </a:r>
            <a:r>
              <a:rPr lang="pl-PL" sz="3600" dirty="0">
                <a:latin typeface="Georgia" panose="02040502050405020303" pitchFamily="18" charset="0"/>
              </a:rPr>
              <a:t>ze </a:t>
            </a:r>
            <a:r>
              <a:rPr lang="pl-PL" sz="3600" dirty="0" smtClean="0">
                <a:latin typeface="Georgia" panose="02040502050405020303" pitchFamily="18" charset="0"/>
              </a:rPr>
              <a:t>zdrowiem różnie bywa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49"/>
          <a:stretch/>
        </p:blipFill>
        <p:spPr>
          <a:xfrm>
            <a:off x="323528" y="2446035"/>
            <a:ext cx="3534645" cy="233494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446035"/>
            <a:ext cx="2477416" cy="371703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r="25194" b="8000"/>
          <a:stretch/>
        </p:blipFill>
        <p:spPr>
          <a:xfrm>
            <a:off x="3059832" y="3613507"/>
            <a:ext cx="3888432" cy="315466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5"/>
          <a:srcRect l="10101" t="18500" r="12200" b="26900"/>
          <a:stretch/>
        </p:blipFill>
        <p:spPr>
          <a:xfrm>
            <a:off x="179512" y="4895959"/>
            <a:ext cx="2664296" cy="187220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208" y="276596"/>
            <a:ext cx="2143125" cy="18573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6361" y="2446035"/>
            <a:ext cx="1991172" cy="9994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tx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B33A2B-F69D-484F-8F68-64A75EA83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24" y="260425"/>
            <a:ext cx="7139136" cy="1092737"/>
          </a:xfrm>
          <a:solidFill>
            <a:srgbClr val="FFFF66"/>
          </a:solidFill>
          <a:ln w="28575">
            <a:solidFill>
              <a:schemeClr val="tx1"/>
            </a:solidFill>
          </a:ln>
        </p:spPr>
        <p:txBody>
          <a:bodyPr anchor="ctr">
            <a:normAutofit fontScale="90000"/>
          </a:bodyPr>
          <a:lstStyle/>
          <a:p>
            <a:pPr algn="ctr"/>
            <a:r>
              <a:rPr lang="pl-PL" dirty="0">
                <a:latin typeface="Georgia" panose="02040502050405020303" pitchFamily="18" charset="0"/>
              </a:rPr>
              <a:t>Olimpiada promocji zdrowego stylu życia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502EC47-27BC-954F-91C3-43D5BAC9E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817" y="1553045"/>
            <a:ext cx="6357950" cy="1014952"/>
          </a:xfrm>
          <a:solidFill>
            <a:srgbClr val="FFFF66"/>
          </a:solidFill>
          <a:ln w="3810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1800" dirty="0">
                <a:latin typeface="Georgia" panose="02040502050405020303" pitchFamily="18" charset="0"/>
              </a:rPr>
              <a:t>Nasza uczennica z III klasy </a:t>
            </a:r>
            <a:r>
              <a:rPr lang="pl-PL" sz="1800" dirty="0" smtClean="0">
                <a:latin typeface="Georgia" panose="02040502050405020303" pitchFamily="18" charset="0"/>
              </a:rPr>
              <a:t>gimnazjum –</a:t>
            </a:r>
          </a:p>
          <a:p>
            <a:pPr marL="0" indent="0" algn="ctr">
              <a:buNone/>
            </a:pPr>
            <a:r>
              <a:rPr lang="pl-PL" sz="1800" dirty="0" smtClean="0">
                <a:latin typeface="Georgia" panose="02040502050405020303" pitchFamily="18" charset="0"/>
              </a:rPr>
              <a:t> I miejsce w powiecie człuchowskim,</a:t>
            </a:r>
          </a:p>
          <a:p>
            <a:pPr marL="0" indent="0" algn="ctr">
              <a:buNone/>
            </a:pPr>
            <a:r>
              <a:rPr lang="pl-PL" sz="1800" dirty="0" smtClean="0">
                <a:latin typeface="Georgia" panose="02040502050405020303" pitchFamily="18" charset="0"/>
              </a:rPr>
              <a:t> wyróżnienie </a:t>
            </a:r>
            <a:r>
              <a:rPr lang="pl-PL" sz="1800" dirty="0">
                <a:latin typeface="Georgia" panose="02040502050405020303" pitchFamily="18" charset="0"/>
              </a:rPr>
              <a:t>w</a:t>
            </a:r>
            <a:r>
              <a:rPr lang="pl-PL" sz="1800" dirty="0" smtClean="0">
                <a:latin typeface="Georgia" panose="02040502050405020303" pitchFamily="18" charset="0"/>
              </a:rPr>
              <a:t> </a:t>
            </a:r>
            <a:r>
              <a:rPr lang="pl-PL" sz="1800" dirty="0">
                <a:latin typeface="Georgia" panose="02040502050405020303" pitchFamily="18" charset="0"/>
              </a:rPr>
              <a:t>etapie wojewódzkim</a:t>
            </a:r>
            <a:r>
              <a:rPr lang="pl-PL" sz="1800" b="1" dirty="0">
                <a:latin typeface="Century" pitchFamily="18" charset="0"/>
              </a:rPr>
              <a:t>.</a:t>
            </a:r>
          </a:p>
        </p:txBody>
      </p:sp>
      <p:pic>
        <p:nvPicPr>
          <p:cNvPr id="4" name="Obraz 3" descr="lo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817" y="2802691"/>
            <a:ext cx="6357950" cy="3576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601" y="3830254"/>
            <a:ext cx="2656332" cy="27984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/>
          <a:srcRect l="18056" t="4224" r="18748" b="3239"/>
          <a:stretch/>
        </p:blipFill>
        <p:spPr>
          <a:xfrm>
            <a:off x="239704" y="2924944"/>
            <a:ext cx="2016225" cy="29523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973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420888"/>
            <a:ext cx="6912768" cy="388843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" name="pole tekstowe 3"/>
          <p:cNvSpPr txBox="1"/>
          <p:nvPr/>
        </p:nvSpPr>
        <p:spPr>
          <a:xfrm>
            <a:off x="1727684" y="620688"/>
            <a:ext cx="5976664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latin typeface="Georgia" panose="02040502050405020303" pitchFamily="18" charset="0"/>
              </a:rPr>
              <a:t>Reprezentantka naszej szkoły </a:t>
            </a:r>
            <a:r>
              <a:rPr lang="pl-PL" sz="2400" dirty="0">
                <a:latin typeface="Georgia" panose="02040502050405020303" pitchFamily="18" charset="0"/>
              </a:rPr>
              <a:t>w XI </a:t>
            </a:r>
            <a:r>
              <a:rPr lang="pl-PL" sz="2400" dirty="0" smtClean="0">
                <a:latin typeface="Georgia" panose="02040502050405020303" pitchFamily="18" charset="0"/>
              </a:rPr>
              <a:t>POWIATOWEJ OLIMPIADZIE WIEDZY </a:t>
            </a:r>
            <a:r>
              <a:rPr lang="pl-PL" sz="2400" dirty="0">
                <a:latin typeface="Georgia" panose="02040502050405020303" pitchFamily="18" charset="0"/>
              </a:rPr>
              <a:t>O HIV/AIDS I UZALEŻNIENIACH PH. „UZALEŻNIENIA WOKÓŁ MNIE" </a:t>
            </a:r>
          </a:p>
        </p:txBody>
      </p:sp>
      <p:sp>
        <p:nvSpPr>
          <p:cNvPr id="5" name="Prostokąt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684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91227"/>
            <a:ext cx="4648030" cy="1357322"/>
          </a:xfrm>
          <a:solidFill>
            <a:srgbClr val="FFFFFF"/>
          </a:solidFill>
          <a:ln w="5715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pl-PL" altLang="pl-PL" sz="2700" i="1" dirty="0" smtClean="0">
                <a:latin typeface="Georgia" panose="02040502050405020303" pitchFamily="18" charset="0"/>
              </a:rPr>
              <a:t>Szkoła Promująca Zdrowie</a:t>
            </a:r>
            <a:r>
              <a:rPr lang="pl-PL" altLang="pl-PL" sz="2700" i="1" dirty="0">
                <a:latin typeface="Georgia" panose="02040502050405020303" pitchFamily="18" charset="0"/>
              </a:rPr>
              <a:t> </a:t>
            </a:r>
            <a:r>
              <a:rPr lang="pl-PL" altLang="pl-PL" sz="2700" i="1" dirty="0" smtClean="0">
                <a:latin typeface="Georgia" panose="02040502050405020303" pitchFamily="18" charset="0"/>
              </a:rPr>
              <a:t/>
            </a:r>
            <a:br>
              <a:rPr lang="pl-PL" altLang="pl-PL" sz="2700" i="1" dirty="0" smtClean="0">
                <a:latin typeface="Georgia" panose="02040502050405020303" pitchFamily="18" charset="0"/>
              </a:rPr>
            </a:br>
            <a:r>
              <a:rPr lang="pl-PL" altLang="pl-PL" sz="2700" i="1" dirty="0">
                <a:latin typeface="Georgia" panose="02040502050405020303" pitchFamily="18" charset="0"/>
              </a:rPr>
              <a:t> </a:t>
            </a:r>
            <a:r>
              <a:rPr lang="pl-PL" altLang="pl-PL" sz="2700" i="1" dirty="0" smtClean="0">
                <a:latin typeface="Georgia" panose="02040502050405020303" pitchFamily="18" charset="0"/>
              </a:rPr>
              <a:t>-KORZYŚCI:</a:t>
            </a:r>
            <a:endParaRPr lang="pl-PL" sz="2700" dirty="0">
              <a:latin typeface="Georgia" panose="02040502050405020303" pitchFamily="18" charset="0"/>
            </a:endParaRP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1596623046"/>
              </p:ext>
            </p:extLst>
          </p:nvPr>
        </p:nvGraphicFramePr>
        <p:xfrm>
          <a:off x="271279" y="2132856"/>
          <a:ext cx="864096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Obraz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136" y="406919"/>
            <a:ext cx="2929349" cy="2138536"/>
          </a:xfrm>
          <a:prstGeom prst="rect">
            <a:avLst/>
          </a:prstGeom>
          <a:solidFill>
            <a:srgbClr val="008000"/>
          </a:solidFill>
          <a:ln w="57150">
            <a:solidFill>
              <a:schemeClr val="tx1"/>
            </a:solidFill>
          </a:ln>
        </p:spPr>
      </p:pic>
      <p:sp>
        <p:nvSpPr>
          <p:cNvPr id="17" name="Prostoką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idx="1"/>
          </p:nvPr>
        </p:nvSpPr>
        <p:spPr>
          <a:xfrm>
            <a:off x="1279945" y="798530"/>
            <a:ext cx="6664254" cy="2033898"/>
          </a:xfr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>
                <a:latin typeface="Georgia" panose="02040502050405020303" pitchFamily="18" charset="0"/>
              </a:rPr>
              <a:t>Przygotowały:</a:t>
            </a:r>
          </a:p>
          <a:p>
            <a:pPr marL="0" indent="0">
              <a:buNone/>
            </a:pPr>
            <a:r>
              <a:rPr lang="pl-PL" sz="3600" dirty="0" smtClean="0">
                <a:latin typeface="Georgia" panose="02040502050405020303" pitchFamily="18" charset="0"/>
              </a:rPr>
              <a:t>  mgr </a:t>
            </a:r>
            <a:r>
              <a:rPr lang="pl-PL" sz="3600" dirty="0">
                <a:latin typeface="Georgia" panose="02040502050405020303" pitchFamily="18" charset="0"/>
              </a:rPr>
              <a:t>inż. Aleksandra </a:t>
            </a:r>
            <a:r>
              <a:rPr lang="pl-PL" sz="3600" dirty="0" smtClean="0">
                <a:latin typeface="Georgia" panose="02040502050405020303" pitchFamily="18" charset="0"/>
              </a:rPr>
              <a:t>Adamczyk</a:t>
            </a:r>
          </a:p>
          <a:p>
            <a:pPr marL="0" indent="0">
              <a:buNone/>
            </a:pPr>
            <a:r>
              <a:rPr lang="pl-PL" sz="3600" dirty="0" smtClean="0">
                <a:latin typeface="Georgia" panose="02040502050405020303" pitchFamily="18" charset="0"/>
              </a:rPr>
              <a:t>  mgr </a:t>
            </a:r>
            <a:r>
              <a:rPr lang="pl-PL" sz="3600" dirty="0">
                <a:latin typeface="Georgia" panose="02040502050405020303" pitchFamily="18" charset="0"/>
              </a:rPr>
              <a:t>Elżbieta </a:t>
            </a:r>
            <a:r>
              <a:rPr lang="pl-PL" sz="3600" dirty="0" smtClean="0">
                <a:latin typeface="Georgia" panose="02040502050405020303" pitchFamily="18" charset="0"/>
              </a:rPr>
              <a:t>Drwęcka</a:t>
            </a:r>
          </a:p>
        </p:txBody>
      </p:sp>
      <p:pic>
        <p:nvPicPr>
          <p:cNvPr id="4" name="Obraz 3" descr="panoram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088527"/>
            <a:ext cx="8001024" cy="187848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rostokąt 5"/>
          <p:cNvSpPr/>
          <p:nvPr/>
        </p:nvSpPr>
        <p:spPr>
          <a:xfrm>
            <a:off x="6430020" y="4736177"/>
            <a:ext cx="2448272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l-PL" sz="2400" dirty="0" smtClean="0">
                <a:latin typeface="Century" pitchFamily="18" charset="0"/>
              </a:rPr>
              <a:t>Koczała 2019r.</a:t>
            </a:r>
            <a:endParaRPr lang="pl-PL" sz="2400" dirty="0"/>
          </a:p>
        </p:txBody>
      </p:sp>
      <p:sp>
        <p:nvSpPr>
          <p:cNvPr id="2" name="Prostoką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64649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/>
          <p:cNvSpPr/>
          <p:nvPr/>
        </p:nvSpPr>
        <p:spPr>
          <a:xfrm>
            <a:off x="4644008" y="341047"/>
            <a:ext cx="3960440" cy="29523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16016" y="404664"/>
            <a:ext cx="3816424" cy="216024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pl-PL" altLang="pl-PL" sz="4000" dirty="0">
                <a:solidFill>
                  <a:schemeClr val="tx2"/>
                </a:solidFill>
              </a:rPr>
              <a:t/>
            </a:r>
            <a:br>
              <a:rPr lang="pl-PL" altLang="pl-PL" sz="4000" dirty="0">
                <a:solidFill>
                  <a:schemeClr val="tx2"/>
                </a:solidFill>
              </a:rPr>
            </a:br>
            <a:r>
              <a:rPr lang="pl-PL" altLang="pl-PL" sz="4000" dirty="0">
                <a:solidFill>
                  <a:schemeClr val="tx2"/>
                </a:solidFill>
                <a:latin typeface="Georgia" panose="02040502050405020303" pitchFamily="18" charset="0"/>
              </a:rPr>
              <a:t/>
            </a:r>
            <a:br>
              <a:rPr lang="pl-PL" altLang="pl-PL" sz="4000" dirty="0">
                <a:solidFill>
                  <a:schemeClr val="tx2"/>
                </a:solidFill>
                <a:latin typeface="Georgia" panose="02040502050405020303" pitchFamily="18" charset="0"/>
              </a:rPr>
            </a:br>
            <a:r>
              <a:rPr lang="pl-PL" altLang="pl-PL" sz="4000" dirty="0">
                <a:latin typeface="Georgia" panose="02040502050405020303" pitchFamily="18" charset="0"/>
              </a:rPr>
              <a:t>Całościowo, systemowo </a:t>
            </a:r>
            <a:r>
              <a:rPr lang="pl-PL" altLang="pl-PL" sz="4000" dirty="0" smtClean="0">
                <a:latin typeface="Georgia" panose="02040502050405020303" pitchFamily="18" charset="0"/>
              </a:rPr>
              <a:t/>
            </a:r>
            <a:br>
              <a:rPr lang="pl-PL" altLang="pl-PL" sz="4000" dirty="0" smtClean="0">
                <a:latin typeface="Georgia" panose="02040502050405020303" pitchFamily="18" charset="0"/>
              </a:rPr>
            </a:br>
            <a:r>
              <a:rPr lang="pl-PL" altLang="pl-PL" sz="4000" dirty="0" smtClean="0">
                <a:latin typeface="Georgia" panose="02040502050405020303" pitchFamily="18" charset="0"/>
              </a:rPr>
              <a:t>i </a:t>
            </a:r>
            <a:r>
              <a:rPr lang="pl-PL" altLang="pl-PL" sz="4000" dirty="0">
                <a:latin typeface="Georgia" panose="02040502050405020303" pitchFamily="18" charset="0"/>
              </a:rPr>
              <a:t>długofalowo podchodzimy do </a:t>
            </a:r>
            <a:r>
              <a:rPr lang="pl-PL" altLang="pl-PL" sz="4000" dirty="0" smtClean="0">
                <a:latin typeface="Georgia" panose="02040502050405020303" pitchFamily="18" charset="0"/>
              </a:rPr>
              <a:t>zdrowia</a:t>
            </a:r>
            <a:r>
              <a:rPr lang="pl-PL" altLang="pl-PL" sz="4000" dirty="0">
                <a:solidFill>
                  <a:schemeClr val="tx2"/>
                </a:solidFill>
                <a:latin typeface="Georgia" panose="02040502050405020303" pitchFamily="18" charset="0"/>
              </a:rPr>
              <a:t/>
            </a:r>
            <a:br>
              <a:rPr lang="pl-PL" altLang="pl-PL" sz="4000" dirty="0">
                <a:solidFill>
                  <a:schemeClr val="tx2"/>
                </a:solidFill>
                <a:latin typeface="Georgia" panose="02040502050405020303" pitchFamily="18" charset="0"/>
              </a:rPr>
            </a:br>
            <a:endParaRPr lang="pl-PL" sz="4000" dirty="0">
              <a:latin typeface="Georgia" panose="02040502050405020303" pitchFamily="18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955100893"/>
              </p:ext>
            </p:extLst>
          </p:nvPr>
        </p:nvGraphicFramePr>
        <p:xfrm>
          <a:off x="-396552" y="227687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Strzałka w dół 15"/>
          <p:cNvSpPr/>
          <p:nvPr/>
        </p:nvSpPr>
        <p:spPr>
          <a:xfrm rot="19957967">
            <a:off x="734302" y="873434"/>
            <a:ext cx="1296144" cy="1476164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trzałka w dół 16"/>
          <p:cNvSpPr/>
          <p:nvPr/>
        </p:nvSpPr>
        <p:spPr>
          <a:xfrm rot="6874794">
            <a:off x="5361886" y="4497035"/>
            <a:ext cx="1512168" cy="2376264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37520" y="506785"/>
            <a:ext cx="4032448" cy="2304256"/>
          </a:xfrm>
          <a:solidFill>
            <a:srgbClr val="C4FF89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pl-PL" sz="2400" dirty="0">
                <a:latin typeface="Georgia" panose="02040502050405020303" pitchFamily="18" charset="0"/>
              </a:rPr>
              <a:t>Według Światowej Organizacji Zdrowia (WHO) zdrowie człowieka składa się z kilku, wzajemnie ze sobą powiązanych wymiarów:</a:t>
            </a:r>
            <a:r>
              <a:rPr lang="pl-PL" sz="2400" i="1" dirty="0">
                <a:solidFill>
                  <a:srgbClr val="3333FF"/>
                </a:solidFill>
                <a:latin typeface="Arial Black" pitchFamily="34" charset="0"/>
              </a:rPr>
              <a:t/>
            </a:r>
            <a:br>
              <a:rPr lang="pl-PL" sz="2400" i="1" dirty="0">
                <a:solidFill>
                  <a:srgbClr val="3333FF"/>
                </a:solidFill>
                <a:latin typeface="Arial Black" pitchFamily="34" charset="0"/>
              </a:rPr>
            </a:br>
            <a:endParaRPr lang="pl-PL" sz="2400" i="1" dirty="0"/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8504559"/>
              </p:ext>
            </p:extLst>
          </p:nvPr>
        </p:nvGraphicFramePr>
        <p:xfrm>
          <a:off x="107504" y="2276872"/>
          <a:ext cx="8892480" cy="52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Wygięta strzałka 7"/>
          <p:cNvSpPr/>
          <p:nvPr/>
        </p:nvSpPr>
        <p:spPr>
          <a:xfrm rot="16200000" flipH="1" flipV="1">
            <a:off x="6884875" y="1180643"/>
            <a:ext cx="1800200" cy="1490221"/>
          </a:xfrm>
          <a:prstGeom prst="bentArrow">
            <a:avLst>
              <a:gd name="adj1" fmla="val 25000"/>
              <a:gd name="adj2" fmla="val 22682"/>
              <a:gd name="adj3" fmla="val 25000"/>
              <a:gd name="adj4" fmla="val 43750"/>
            </a:avLst>
          </a:prstGeom>
          <a:solidFill>
            <a:srgbClr val="C4FF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9" name="Wygięta strzałka 8"/>
          <p:cNvSpPr/>
          <p:nvPr/>
        </p:nvSpPr>
        <p:spPr>
          <a:xfrm rot="16200000" flipH="1">
            <a:off x="436802" y="1195034"/>
            <a:ext cx="1800200" cy="1461440"/>
          </a:xfrm>
          <a:prstGeom prst="bentArrow">
            <a:avLst>
              <a:gd name="adj1" fmla="val 25000"/>
              <a:gd name="adj2" fmla="val 22682"/>
              <a:gd name="adj3" fmla="val 25000"/>
              <a:gd name="adj4" fmla="val 43750"/>
            </a:avLst>
          </a:prstGeom>
          <a:solidFill>
            <a:srgbClr val="C4FF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accent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Wykres 4"/>
          <p:cNvGraphicFramePr/>
          <p:nvPr>
            <p:extLst>
              <p:ext uri="{D42A27DB-BD31-4B8C-83A1-F6EECF244321}">
                <p14:modId xmlns:p14="http://schemas.microsoft.com/office/powerpoint/2010/main" val="946848899"/>
              </p:ext>
            </p:extLst>
          </p:nvPr>
        </p:nvGraphicFramePr>
        <p:xfrm>
          <a:off x="2843808" y="263324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4215982" cy="2399827"/>
          </a:xfr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/>
            </a:solidFill>
          </a:ln>
        </p:spPr>
        <p:txBody>
          <a:bodyPr anchor="ctr">
            <a:normAutofit fontScale="90000"/>
          </a:bodyPr>
          <a:lstStyle/>
          <a:p>
            <a:pPr algn="ctr">
              <a:defRPr/>
            </a:pPr>
            <a:r>
              <a:rPr lang="pl-PL" sz="53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latin typeface="Georgia" panose="02040502050405020303" pitchFamily="18" charset="0"/>
              </a:rPr>
              <a:t>Czynniki warunkujące </a:t>
            </a:r>
            <a:r>
              <a:rPr lang="pl-PL" sz="53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latin typeface="Georgia" panose="02040502050405020303" pitchFamily="18" charset="0"/>
              </a:rPr>
              <a:t> zdrowie</a:t>
            </a:r>
            <a:r>
              <a:rPr lang="pl-PL" sz="40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pl-PL" sz="40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rgbClr val="FFFF6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327">
            <a:off x="6355162" y="694037"/>
            <a:ext cx="3016953" cy="2283099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22039" y="332656"/>
            <a:ext cx="5757612" cy="1785942"/>
          </a:xfrm>
          <a:solidFill>
            <a:srgbClr val="FFFF66"/>
          </a:solidFill>
          <a:ln w="38100">
            <a:solidFill>
              <a:schemeClr val="accent6"/>
            </a:solidFill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pl-PL" sz="4000" spc="50" dirty="0">
                <a:ln w="11430"/>
                <a:latin typeface="Georgia" panose="02040502050405020303" pitchFamily="18" charset="0"/>
              </a:rPr>
              <a:t>Cele Szkoły </a:t>
            </a:r>
            <a:br>
              <a:rPr lang="pl-PL" sz="4000" spc="50" dirty="0">
                <a:ln w="11430"/>
                <a:latin typeface="Georgia" panose="02040502050405020303" pitchFamily="18" charset="0"/>
              </a:rPr>
            </a:br>
            <a:r>
              <a:rPr lang="pl-PL" sz="4000" spc="50" dirty="0">
                <a:ln w="11430"/>
                <a:latin typeface="Georgia" panose="02040502050405020303" pitchFamily="18" charset="0"/>
              </a:rPr>
              <a:t>Promującej </a:t>
            </a:r>
            <a:r>
              <a:rPr lang="pl-PL" sz="4000" spc="50" dirty="0" smtClean="0">
                <a:ln w="11430"/>
                <a:latin typeface="Georgia" panose="02040502050405020303" pitchFamily="18" charset="0"/>
              </a:rPr>
              <a:t>Zdrowie</a:t>
            </a:r>
            <a:endParaRPr lang="pl-PL" sz="3600" dirty="0">
              <a:latin typeface="Georgia" panose="02040502050405020303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140968"/>
            <a:ext cx="5688632" cy="3149895"/>
          </a:xfrm>
          <a:prstGeom prst="rect">
            <a:avLst/>
          </a:prstGeom>
          <a:ln w="57150">
            <a:solidFill>
              <a:schemeClr val="accent6"/>
            </a:solidFill>
          </a:ln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2348880"/>
            <a:ext cx="5040560" cy="3017496"/>
          </a:xfrm>
          <a:solidFill>
            <a:srgbClr val="FFFF66"/>
          </a:solidFill>
          <a:ln w="57150">
            <a:solidFill>
              <a:schemeClr val="accent6"/>
            </a:solidFill>
          </a:ln>
        </p:spPr>
        <p:txBody>
          <a:bodyPr>
            <a:normAutofit fontScale="62500" lnSpcReduction="20000"/>
          </a:bodyPr>
          <a:lstStyle/>
          <a:p>
            <a:pPr algn="ctr">
              <a:lnSpc>
                <a:spcPct val="120000"/>
              </a:lnSpc>
              <a:buNone/>
            </a:pPr>
            <a:r>
              <a:rPr lang="pl-PL" sz="4300" dirty="0">
                <a:latin typeface="Georgia" panose="02040502050405020303" pitchFamily="18" charset="0"/>
                <a:cs typeface="Arial" pitchFamily="34" charset="0"/>
              </a:rPr>
              <a:t>   </a:t>
            </a:r>
            <a:r>
              <a:rPr lang="pl-PL" sz="4300" dirty="0" smtClean="0">
                <a:latin typeface="Georgia" panose="02040502050405020303" pitchFamily="18" charset="0"/>
                <a:cs typeface="Arial" pitchFamily="34" charset="0"/>
              </a:rPr>
              <a:t>Nadrzędnym  celem  szkoły promującej zdrowie jest </a:t>
            </a:r>
          </a:p>
          <a:p>
            <a:pPr algn="ctr">
              <a:lnSpc>
                <a:spcPct val="120000"/>
              </a:lnSpc>
              <a:buNone/>
            </a:pPr>
            <a:r>
              <a:rPr lang="pl-PL" sz="4300" b="1" dirty="0" smtClean="0">
                <a:latin typeface="Georgia" panose="02040502050405020303" pitchFamily="18" charset="0"/>
                <a:cs typeface="Arial" pitchFamily="34" charset="0"/>
              </a:rPr>
              <a:t>Zdrowy styl życia </a:t>
            </a:r>
          </a:p>
          <a:p>
            <a:pPr algn="ctr">
              <a:lnSpc>
                <a:spcPct val="120000"/>
              </a:lnSpc>
              <a:buNone/>
            </a:pPr>
            <a:r>
              <a:rPr lang="pl-PL" sz="4300" dirty="0" smtClean="0">
                <a:latin typeface="Georgia" panose="02040502050405020303" pitchFamily="18" charset="0"/>
                <a:cs typeface="Arial" pitchFamily="34" charset="0"/>
              </a:rPr>
              <a:t>Społeczności lokalnej, </a:t>
            </a:r>
          </a:p>
          <a:p>
            <a:pPr algn="ctr">
              <a:lnSpc>
                <a:spcPct val="120000"/>
              </a:lnSpc>
              <a:buNone/>
            </a:pPr>
            <a:r>
              <a:rPr lang="pl-PL" sz="4300" dirty="0" smtClean="0">
                <a:latin typeface="Georgia" panose="02040502050405020303" pitchFamily="18" charset="0"/>
                <a:cs typeface="Arial" pitchFamily="34" charset="0"/>
              </a:rPr>
              <a:t>Tzn. Pracowników </a:t>
            </a:r>
            <a:br>
              <a:rPr lang="pl-PL" sz="4300" dirty="0" smtClean="0">
                <a:latin typeface="Georgia" panose="02040502050405020303" pitchFamily="18" charset="0"/>
                <a:cs typeface="Arial" pitchFamily="34" charset="0"/>
              </a:rPr>
            </a:br>
            <a:r>
              <a:rPr lang="pl-PL" sz="4300" dirty="0" smtClean="0">
                <a:latin typeface="Georgia" panose="02040502050405020303" pitchFamily="18" charset="0"/>
                <a:cs typeface="Arial" pitchFamily="34" charset="0"/>
              </a:rPr>
              <a:t>i uczniów. </a:t>
            </a:r>
          </a:p>
          <a:p>
            <a:endParaRPr lang="pl-PL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t="29399" r="31100" b="10102"/>
          <a:stretch/>
        </p:blipFill>
        <p:spPr>
          <a:xfrm>
            <a:off x="6245935" y="4592410"/>
            <a:ext cx="2607237" cy="229380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0996" y="142704"/>
            <a:ext cx="6552728" cy="1558526"/>
          </a:xfrm>
          <a:solidFill>
            <a:srgbClr val="00B050"/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pl-PL" altLang="pl-PL" sz="3600" dirty="0">
                <a:solidFill>
                  <a:schemeClr val="accent2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Szkołę Promującą Zdrowie realizujemy </a:t>
            </a:r>
            <a:r>
              <a:rPr lang="pl-PL" altLang="pl-PL" sz="36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pl-PL" altLang="pl-PL" sz="36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</a:br>
            <a:r>
              <a:rPr lang="pl-PL" altLang="pl-PL" sz="36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w </a:t>
            </a:r>
            <a:r>
              <a:rPr lang="pl-PL" altLang="pl-PL" sz="3600" dirty="0">
                <a:solidFill>
                  <a:schemeClr val="accent2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następujących obszarach:</a:t>
            </a:r>
            <a:endParaRPr lang="pl-PL" dirty="0">
              <a:solidFill>
                <a:schemeClr val="accent2">
                  <a:lumMod val="20000"/>
                  <a:lumOff val="80000"/>
                </a:schemeClr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84757334"/>
              </p:ext>
            </p:extLst>
          </p:nvPr>
        </p:nvGraphicFramePr>
        <p:xfrm>
          <a:off x="1075595" y="921967"/>
          <a:ext cx="712976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21651"/>
          <a:stretch/>
        </p:blipFill>
        <p:spPr>
          <a:xfrm>
            <a:off x="370719" y="4592411"/>
            <a:ext cx="2664296" cy="226558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4" t="9136" r="15744"/>
          <a:stretch/>
        </p:blipFill>
        <p:spPr>
          <a:xfrm>
            <a:off x="3347864" y="4592410"/>
            <a:ext cx="2569997" cy="226558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6886218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Horz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wal 3"/>
          <p:cNvSpPr/>
          <p:nvPr/>
        </p:nvSpPr>
        <p:spPr>
          <a:xfrm>
            <a:off x="1835696" y="404664"/>
            <a:ext cx="5616624" cy="2232248"/>
          </a:xfrm>
          <a:prstGeom prst="ellipse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63688" y="357166"/>
            <a:ext cx="5760640" cy="2428892"/>
          </a:xfrm>
          <a:noFill/>
          <a:ln w="28575">
            <a:noFill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pl-PL" sz="40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Georgia" panose="02040502050405020303" pitchFamily="18" charset="0"/>
              </a:rPr>
              <a:t>Historia  Projektu Szkoły </a:t>
            </a:r>
            <a:r>
              <a:rPr lang="pl-PL" sz="40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Georgia" panose="02040502050405020303" pitchFamily="18" charset="0"/>
              </a:rPr>
              <a:t>Promującej </a:t>
            </a:r>
            <a:r>
              <a:rPr lang="pl-PL" sz="40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Georgia" panose="02040502050405020303" pitchFamily="18" charset="0"/>
              </a:rPr>
              <a:t>Zdrowie</a:t>
            </a:r>
            <a:endParaRPr lang="pl-PL" sz="4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700888"/>
            <a:ext cx="5328592" cy="2158530"/>
          </a:xfrm>
          <a:solidFill>
            <a:srgbClr val="FF0000"/>
          </a:solidFill>
          <a:ln>
            <a:solidFill>
              <a:srgbClr val="C00000"/>
            </a:solidFill>
          </a:ln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pl-PL" sz="2800" dirty="0">
              <a:solidFill>
                <a:srgbClr val="000000"/>
              </a:solidFill>
            </a:endParaRPr>
          </a:p>
          <a:p>
            <a:pPr algn="ctr">
              <a:lnSpc>
                <a:spcPct val="120000"/>
              </a:lnSpc>
              <a:buNone/>
            </a:pPr>
            <a:r>
              <a:rPr lang="pl-PL" sz="11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pl-PL" sz="11200" dirty="0">
                <a:solidFill>
                  <a:schemeClr val="bg1"/>
                </a:solidFill>
                <a:latin typeface="Georgia" panose="02040502050405020303" pitchFamily="18" charset="0"/>
              </a:rPr>
              <a:t>Koncepcja szkoły promującej zdrowie </a:t>
            </a:r>
            <a:br>
              <a:rPr lang="pl-PL" sz="11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11200" dirty="0">
                <a:solidFill>
                  <a:schemeClr val="bg1"/>
                </a:solidFill>
                <a:latin typeface="Georgia" panose="02040502050405020303" pitchFamily="18" charset="0"/>
              </a:rPr>
              <a:t>  </a:t>
            </a:r>
            <a:r>
              <a:rPr lang="pl-PL" sz="11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ma </a:t>
            </a:r>
            <a:r>
              <a:rPr lang="pl-PL" sz="11200" u="sng" dirty="0">
                <a:solidFill>
                  <a:schemeClr val="bg1"/>
                </a:solidFill>
                <a:latin typeface="Georgia" panose="02040502050405020303" pitchFamily="18" charset="0"/>
              </a:rPr>
              <a:t>24 </a:t>
            </a:r>
            <a:r>
              <a:rPr lang="pl-PL" sz="11200" u="sng" dirty="0" smtClean="0">
                <a:solidFill>
                  <a:schemeClr val="bg1"/>
                </a:solidFill>
                <a:latin typeface="Georgia" panose="02040502050405020303" pitchFamily="18" charset="0"/>
              </a:rPr>
              <a:t>lata </a:t>
            </a:r>
            <a:r>
              <a:rPr lang="pl-PL" sz="11200" dirty="0" smtClean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pl-PL" sz="112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11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i </a:t>
            </a:r>
            <a:r>
              <a:rPr lang="pl-PL" sz="11200" dirty="0">
                <a:solidFill>
                  <a:schemeClr val="bg1"/>
                </a:solidFill>
                <a:latin typeface="Georgia" panose="02040502050405020303" pitchFamily="18" charset="0"/>
              </a:rPr>
              <a:t>narodziła się </a:t>
            </a:r>
            <a:r>
              <a:rPr lang="pl-PL" sz="11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 </a:t>
            </a:r>
            <a:r>
              <a:rPr lang="pl-PL" sz="11200" dirty="0">
                <a:solidFill>
                  <a:schemeClr val="bg1"/>
                </a:solidFill>
                <a:latin typeface="Georgia" panose="02040502050405020303" pitchFamily="18" charset="0"/>
              </a:rPr>
              <a:t>Europie.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" t="2851" r="2859" b="4389"/>
          <a:stretch/>
        </p:blipFill>
        <p:spPr>
          <a:xfrm rot="1229527">
            <a:off x="5497958" y="2855299"/>
            <a:ext cx="3463856" cy="352107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6" name="Prostokąt zaokrąglony 5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3749</TotalTime>
  <Words>425</Words>
  <Application>Microsoft Office PowerPoint</Application>
  <PresentationFormat>Pokaz na ekranie (4:3)</PresentationFormat>
  <Paragraphs>89</Paragraphs>
  <Slides>38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Century</vt:lpstr>
      <vt:lpstr>Georgia</vt:lpstr>
      <vt:lpstr>Office Theme</vt:lpstr>
      <vt:lpstr>Szkoła promująca zdrowie</vt:lpstr>
      <vt:lpstr>Definicja Zdrowia</vt:lpstr>
      <vt:lpstr> ZDROWIE - jest stanem pełnego dobrego samopoczucia fizycznego, psychicznego, społecznego, a nie tylko niewystępowaniem choroby lub niedołęstwa.  </vt:lpstr>
      <vt:lpstr>  Całościowo, systemowo  i długofalowo podchodzimy do zdrowia </vt:lpstr>
      <vt:lpstr>Według Światowej Organizacji Zdrowia (WHO) zdrowie człowieka składa się z kilku, wzajemnie ze sobą powiązanych wymiarów: </vt:lpstr>
      <vt:lpstr>Czynniki warunkujące  zdrowie </vt:lpstr>
      <vt:lpstr>Cele Szkoły  Promującej Zdrowie</vt:lpstr>
      <vt:lpstr>Szkołę Promującą Zdrowie realizujemy  w następujących obszarach:</vt:lpstr>
      <vt:lpstr>Historia  Projektu Szkoły Promującej Zdrowie</vt:lpstr>
      <vt:lpstr>Zarys historyczny</vt:lpstr>
      <vt:lpstr> Nasza szkoła    w Projekcie </vt:lpstr>
      <vt:lpstr> Dobry klimat w naszej szkole  tworzymy poprzez: </vt:lpstr>
      <vt:lpstr>Dzień życzliwości </vt:lpstr>
      <vt:lpstr>Zimowy jarmark </vt:lpstr>
      <vt:lpstr>Prezentacja programu PowerPoint</vt:lpstr>
      <vt:lpstr>Tydzień profilaktyki uzależnień</vt:lpstr>
      <vt:lpstr>Warunki oraz organizacja nauki sprzyjają zdrowiu oraz dobremu samopoczuciu</vt:lpstr>
      <vt:lpstr>taneczne przerwy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Aktywność fizyczna</vt:lpstr>
      <vt:lpstr>dwa ognie</vt:lpstr>
      <vt:lpstr>unihokej</vt:lpstr>
      <vt:lpstr>Mecz  nauczyciele - uczniowie</vt:lpstr>
      <vt:lpstr>Szachy</vt:lpstr>
      <vt:lpstr>Ćwiczenia pamięci</vt:lpstr>
      <vt:lpstr>Omnibus</vt:lpstr>
      <vt:lpstr> zdrowe piątki-  Jedz owoce i warzywa,  bo ze zdrowiem różnie bywa </vt:lpstr>
      <vt:lpstr>Olimpiada promocji zdrowego stylu życia</vt:lpstr>
      <vt:lpstr>Prezentacja programu PowerPoint</vt:lpstr>
      <vt:lpstr>Szkoła Promująca Zdrowie   -KORZYŚCI:</vt:lpstr>
      <vt:lpstr>Prezentacja programu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Szkoła promująca zdrowie</dc:title>
  <dc:creator>Uczen</dc:creator>
  <cp:lastModifiedBy>ZKiW_04</cp:lastModifiedBy>
  <cp:revision>110</cp:revision>
  <dcterms:created xsi:type="dcterms:W3CDTF">2019-03-07T09:55:45Z</dcterms:created>
  <dcterms:modified xsi:type="dcterms:W3CDTF">2020-10-06T07:08:09Z</dcterms:modified>
</cp:coreProperties>
</file>