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954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5AC7807-677B-4DFF-86F3-9227AC3DA791}" type="datetimeFigureOut">
              <a:rPr lang="pl-PL" smtClean="0"/>
              <a:t>2022-04-24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DAFFCC-B23E-4539-89FB-B6CDF2255776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7807-677B-4DFF-86F3-9227AC3DA791}" type="datetimeFigureOut">
              <a:rPr lang="pl-PL" smtClean="0"/>
              <a:t>2022-04-24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FCC-B23E-4539-89FB-B6CDF22557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7807-677B-4DFF-86F3-9227AC3DA791}" type="datetimeFigureOut">
              <a:rPr lang="pl-PL" smtClean="0"/>
              <a:t>2022-04-24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FCC-B23E-4539-89FB-B6CDF22557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7807-677B-4DFF-86F3-9227AC3DA791}" type="datetimeFigureOut">
              <a:rPr lang="pl-PL" smtClean="0"/>
              <a:t>2022-04-24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FCC-B23E-4539-89FB-B6CDF22557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7807-677B-4DFF-86F3-9227AC3DA791}" type="datetimeFigureOut">
              <a:rPr lang="pl-PL" smtClean="0"/>
              <a:t>2022-04-24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FCC-B23E-4539-89FB-B6CDF22557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7807-677B-4DFF-86F3-9227AC3DA791}" type="datetimeFigureOut">
              <a:rPr lang="pl-PL" smtClean="0"/>
              <a:t>2022-04-24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FCC-B23E-4539-89FB-B6CDF225577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7807-677B-4DFF-86F3-9227AC3DA791}" type="datetimeFigureOut">
              <a:rPr lang="pl-PL" smtClean="0"/>
              <a:t>2022-04-24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FCC-B23E-4539-89FB-B6CDF22557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7807-677B-4DFF-86F3-9227AC3DA791}" type="datetimeFigureOut">
              <a:rPr lang="pl-PL" smtClean="0"/>
              <a:t>2022-04-24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FCC-B23E-4539-89FB-B6CDF22557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7807-677B-4DFF-86F3-9227AC3DA791}" type="datetimeFigureOut">
              <a:rPr lang="pl-PL" smtClean="0"/>
              <a:t>2022-04-24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FCC-B23E-4539-89FB-B6CDF22557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7807-677B-4DFF-86F3-9227AC3DA791}" type="datetimeFigureOut">
              <a:rPr lang="pl-PL" smtClean="0"/>
              <a:t>2022-04-24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FCC-B23E-4539-89FB-B6CDF2255776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7807-677B-4DFF-86F3-9227AC3DA791}" type="datetimeFigureOut">
              <a:rPr lang="pl-PL" smtClean="0"/>
              <a:t>2022-04-24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FCC-B23E-4539-89FB-B6CDF22557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AC7807-677B-4DFF-86F3-9227AC3DA791}" type="datetimeFigureOut">
              <a:rPr lang="pl-PL" smtClean="0"/>
              <a:t>2022-04-24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5DAFFCC-B23E-4539-89FB-B6CDF225577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ŚWIĘTOKRZYSKI PARK NARODOWY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88024" y="4799256"/>
            <a:ext cx="3309803" cy="466437"/>
          </a:xfrm>
        </p:spPr>
        <p:txBody>
          <a:bodyPr>
            <a:normAutofit/>
          </a:bodyPr>
          <a:lstStyle/>
          <a:p>
            <a:r>
              <a:rPr lang="pl-PL" dirty="0" smtClean="0"/>
              <a:t>MATEUSZ HUS KL 4 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59" y="2940740"/>
            <a:ext cx="1851329" cy="185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/>
              <a:t>Świętokrzyski Park Narodowy</a:t>
            </a:r>
            <a:r>
              <a:rPr lang="pl-PL" sz="2400" dirty="0"/>
              <a:t> – jeden z </a:t>
            </a:r>
            <a:r>
              <a:rPr lang="pl-PL" sz="2400" dirty="0" smtClean="0"/>
              <a:t>23 parków narodowych</a:t>
            </a:r>
            <a:r>
              <a:rPr lang="pl-PL" sz="2400" dirty="0"/>
              <a:t> na </a:t>
            </a:r>
            <a:r>
              <a:rPr lang="pl-PL" sz="2400" dirty="0" smtClean="0"/>
              <a:t>terenie Polski</a:t>
            </a:r>
            <a:r>
              <a:rPr lang="pl-PL" sz="2400" dirty="0"/>
              <a:t>, utworzony w </a:t>
            </a:r>
            <a:r>
              <a:rPr lang="pl-PL" sz="2400" dirty="0" smtClean="0"/>
              <a:t>1950</a:t>
            </a:r>
            <a:r>
              <a:rPr lang="pl-PL" sz="2400" dirty="0"/>
              <a:t> </a:t>
            </a:r>
            <a:r>
              <a:rPr lang="pl-PL" sz="2400" dirty="0" smtClean="0"/>
              <a:t>r</a:t>
            </a:r>
            <a:r>
              <a:rPr lang="pl-PL" sz="2400" dirty="0"/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Park położony jest w centralnej części Gór </a:t>
            </a:r>
            <a:r>
              <a:rPr lang="pl-PL" dirty="0" smtClean="0"/>
              <a:t>Świętokrzyskich i </a:t>
            </a:r>
            <a:r>
              <a:rPr lang="pl-PL" dirty="0"/>
              <a:t>obejmuje: pasmo </a:t>
            </a:r>
            <a:r>
              <a:rPr lang="pl-PL" dirty="0" smtClean="0"/>
              <a:t>Łysogór, część Pasma Klonowskiego ,Doliny Wilkowskiej i Doliny Dębniańskiej, a także Górę </a:t>
            </a:r>
            <a:r>
              <a:rPr lang="pl-PL" dirty="0" err="1" smtClean="0"/>
              <a:t>Chełmową</a:t>
            </a:r>
            <a:r>
              <a:rPr lang="pl-PL" dirty="0" smtClean="0"/>
              <a:t>, Las Serwis i Skarpę Zapusty.</a:t>
            </a:r>
          </a:p>
          <a:p>
            <a:pPr marL="0" indent="0">
              <a:buNone/>
            </a:pPr>
            <a:r>
              <a:rPr lang="pl-PL" dirty="0" smtClean="0"/>
              <a:t>Na Łysej Górze znajduje się Muzeum Przyrodnicze Świętokrzyskiego Parku Narodowego. </a:t>
            </a:r>
            <a:br>
              <a:rPr lang="pl-PL" dirty="0" smtClean="0"/>
            </a:br>
            <a:r>
              <a:rPr lang="pl-PL" dirty="0"/>
              <a:t>Świętokrzyski Park Narodowy stanowi jeden obręb ochronny podzielony na 8 obwodów </a:t>
            </a:r>
            <a:r>
              <a:rPr lang="pl-PL" dirty="0" smtClean="0"/>
              <a:t>ochronnych.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3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Flora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Według oficjalnych danych parku lasy pokrywają 95% powierzchni parku. Charakterystyczne dla parku są mieszane bory jodłowe oraz buczyny karpackie.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86200"/>
            <a:ext cx="2722612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86200"/>
            <a:ext cx="2952328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2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458" y="629575"/>
            <a:ext cx="7272926" cy="162979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err="1" smtClean="0"/>
              <a:t>Najpospoliciej</a:t>
            </a:r>
            <a:r>
              <a:rPr lang="pl-PL" dirty="0" smtClean="0"/>
              <a:t> w parku występuje buk zwyczajny, jodła, modrzew, sosna zwyczajna, świerk pospolity. Z krzewów rośnie leszczyna oraz trzmielina.</a:t>
            </a:r>
          </a:p>
          <a:p>
            <a:pPr marL="0" indent="0">
              <a:buNone/>
            </a:pPr>
            <a:r>
              <a:rPr lang="pl-PL" dirty="0" smtClean="0"/>
              <a:t>Z rzadszych gatunków odnotowano takie jak: podrzeń żebrowiec, pomocnik baldaszkowy, śmiałek pogięty oraz goryczka wąskolistna.</a:t>
            </a:r>
          </a:p>
          <a:p>
            <a:pPr marL="0" indent="0">
              <a:buNone/>
            </a:pPr>
            <a:r>
              <a:rPr lang="pl-PL" dirty="0" smtClean="0"/>
              <a:t>W parku znajduje się 270-letnia jodła pospolita mierząca 51 m i uważana za najwyższe drzewo w Polsce.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95" y="810320"/>
            <a:ext cx="22860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68" y="802386"/>
            <a:ext cx="2066156" cy="143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19101"/>
            <a:ext cx="2088232" cy="143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9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Fauna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pl-PL" dirty="0" smtClean="0"/>
              <a:t>W parku żyje 45 gatunków ssaków; głównie sarny europejskie, jelenie oraz dziki; do tego kuna leśna, nornica ruda i mysz leśna. Występuje 14 gatunków płazów – w tym traszka górska, żaba trawna, ropucha szara oraz 6 gatunków gadów, w tym jaszczurka zwinka i padalec zwyczajny. Stwierdzono 66 gatunków ślimaków, 187 gatunków pająków oraz ponad 3000 gatunków owadów.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83239"/>
            <a:ext cx="2232248" cy="104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93755"/>
            <a:ext cx="2286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9706"/>
            <a:ext cx="7992888" cy="1224136"/>
          </a:xfrm>
        </p:spPr>
        <p:txBody>
          <a:bodyPr/>
          <a:lstStyle/>
          <a:p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Na grzbietach górskich występują charakterystyczne rumowiska skalne – gołoborza, nadające krajobrazowi specyficzny charakter. Największe gołoborza znajdują się na Łysej Górze i na Łysicy. </a:t>
            </a:r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9706"/>
            <a:ext cx="266429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72716"/>
            <a:ext cx="244827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59706"/>
            <a:ext cx="2141984" cy="125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02" y="4293096"/>
            <a:ext cx="414046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215</TotalTime>
  <Words>196</Words>
  <Application>Microsoft Office PowerPoint</Application>
  <PresentationFormat>Pokaz na ekranie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Austin</vt:lpstr>
      <vt:lpstr>ŚWIĘTOKRZYSKI PARK NARODOWY</vt:lpstr>
      <vt:lpstr>Świętokrzyski Park Narodowy – jeden z 23 parków narodowych na terenie Polski, utworzony w 1950 r.</vt:lpstr>
      <vt:lpstr>Flora</vt:lpstr>
      <vt:lpstr>Prezentacja programu PowerPoint</vt:lpstr>
      <vt:lpstr>Fauna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ŚWIĘTOKRZYSKI PARK NARODOWY</dc:title>
  <dc:creator>Magda</dc:creator>
  <cp:lastModifiedBy>kadry</cp:lastModifiedBy>
  <cp:revision>11</cp:revision>
  <dcterms:created xsi:type="dcterms:W3CDTF">2022-04-03T12:04:24Z</dcterms:created>
  <dcterms:modified xsi:type="dcterms:W3CDTF">2022-04-24T19:08:02Z</dcterms:modified>
</cp:coreProperties>
</file>