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851570-0D2C-384E-F24A-E0963513E4DB}" v="90" dt="2021-04-29T08:39:36.016"/>
    <p1510:client id="{7298C29F-400D-B000-FD13-A5ED155372AA}" v="528" dt="2021-04-28T07:39:40.398"/>
    <p1510:client id="{906A3B05-BBB1-9CDC-6DE7-79B2387EF110}" v="512" dt="2021-04-28T07:57:31.870"/>
    <p1510:client id="{96B61CBC-1C48-443F-9DB8-F8013D26AFC1}" v="324" dt="2021-04-27T11:39:07.446"/>
    <p1510:client id="{A5893E0F-7474-E6FD-BA8C-3649B228F7C8}" v="379" dt="2021-04-29T09:34:56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nna Stępień" userId="S::j.stepien@sp41.elodz.edu.pl::83ea152d-4884-4ed4-af00-0f445220fabf" providerId="AD" clId="Web-{2D851570-0D2C-384E-F24A-E0963513E4DB}"/>
    <pc:docChg chg="addSld delSld modSld">
      <pc:chgData name="Julianna Stępień" userId="S::j.stepien@sp41.elodz.edu.pl::83ea152d-4884-4ed4-af00-0f445220fabf" providerId="AD" clId="Web-{2D851570-0D2C-384E-F24A-E0963513E4DB}" dt="2021-04-29T08:39:36.016" v="43"/>
      <pc:docMkLst>
        <pc:docMk/>
      </pc:docMkLst>
      <pc:sldChg chg="del">
        <pc:chgData name="Julianna Stępień" userId="S::j.stepien@sp41.elodz.edu.pl::83ea152d-4884-4ed4-af00-0f445220fabf" providerId="AD" clId="Web-{2D851570-0D2C-384E-F24A-E0963513E4DB}" dt="2021-04-29T08:38:37.953" v="39"/>
        <pc:sldMkLst>
          <pc:docMk/>
          <pc:sldMk cId="1613013204" sldId="260"/>
        </pc:sldMkLst>
      </pc:sldChg>
      <pc:sldChg chg="modSp">
        <pc:chgData name="Julianna Stępień" userId="S::j.stepien@sp41.elodz.edu.pl::83ea152d-4884-4ed4-af00-0f445220fabf" providerId="AD" clId="Web-{2D851570-0D2C-384E-F24A-E0963513E4DB}" dt="2021-04-29T08:39:21.282" v="41" actId="20577"/>
        <pc:sldMkLst>
          <pc:docMk/>
          <pc:sldMk cId="3416766763" sldId="261"/>
        </pc:sldMkLst>
        <pc:spChg chg="mod">
          <ac:chgData name="Julianna Stępień" userId="S::j.stepien@sp41.elodz.edu.pl::83ea152d-4884-4ed4-af00-0f445220fabf" providerId="AD" clId="Web-{2D851570-0D2C-384E-F24A-E0963513E4DB}" dt="2021-04-29T08:39:21.282" v="41" actId="20577"/>
          <ac:spMkLst>
            <pc:docMk/>
            <pc:sldMk cId="3416766763" sldId="261"/>
            <ac:spMk id="2" creationId="{86AAAFD5-50FE-444C-A6F4-69A55F991716}"/>
          </ac:spMkLst>
        </pc:spChg>
      </pc:sldChg>
      <pc:sldChg chg="addSp delSp modSp new mod setBg addAnim modAnim">
        <pc:chgData name="Julianna Stępień" userId="S::j.stepien@sp41.elodz.edu.pl::83ea152d-4884-4ed4-af00-0f445220fabf" providerId="AD" clId="Web-{2D851570-0D2C-384E-F24A-E0963513E4DB}" dt="2021-04-29T08:39:36.016" v="43"/>
        <pc:sldMkLst>
          <pc:docMk/>
          <pc:sldMk cId="1738515416" sldId="262"/>
        </pc:sldMkLst>
        <pc:spChg chg="mod">
          <ac:chgData name="Julianna Stępień" userId="S::j.stepien@sp41.elodz.edu.pl::83ea152d-4884-4ed4-af00-0f445220fabf" providerId="AD" clId="Web-{2D851570-0D2C-384E-F24A-E0963513E4DB}" dt="2021-04-29T08:38:31.515" v="38" actId="20577"/>
          <ac:spMkLst>
            <pc:docMk/>
            <pc:sldMk cId="1738515416" sldId="262"/>
            <ac:spMk id="2" creationId="{47C49B2E-1E3E-4FAC-B643-1731C5EF019E}"/>
          </ac:spMkLst>
        </pc:spChg>
        <pc:spChg chg="del mod">
          <ac:chgData name="Julianna Stępień" userId="S::j.stepien@sp41.elodz.edu.pl::83ea152d-4884-4ed4-af00-0f445220fabf" providerId="AD" clId="Web-{2D851570-0D2C-384E-F24A-E0963513E4DB}" dt="2021-04-29T08:37:36.093" v="35"/>
          <ac:spMkLst>
            <pc:docMk/>
            <pc:sldMk cId="1738515416" sldId="262"/>
            <ac:spMk id="3" creationId="{CDC68DB3-DB3A-4FB2-BE7D-9A1648874EB6}"/>
          </ac:spMkLst>
        </pc:spChg>
        <pc:spChg chg="add">
          <ac:chgData name="Julianna Stępień" userId="S::j.stepien@sp41.elodz.edu.pl::83ea152d-4884-4ed4-af00-0f445220fabf" providerId="AD" clId="Web-{2D851570-0D2C-384E-F24A-E0963513E4DB}" dt="2021-04-29T08:38:09.484" v="36"/>
          <ac:spMkLst>
            <pc:docMk/>
            <pc:sldMk cId="1738515416" sldId="262"/>
            <ac:spMk id="10" creationId="{4B54C89A-2D0B-4062-BF97-CA51B69D7B96}"/>
          </ac:spMkLst>
        </pc:spChg>
        <pc:spChg chg="add">
          <ac:chgData name="Julianna Stępień" userId="S::j.stepien@sp41.elodz.edu.pl::83ea152d-4884-4ed4-af00-0f445220fabf" providerId="AD" clId="Web-{2D851570-0D2C-384E-F24A-E0963513E4DB}" dt="2021-04-29T08:38:09.484" v="36"/>
          <ac:spMkLst>
            <pc:docMk/>
            <pc:sldMk cId="1738515416" sldId="262"/>
            <ac:spMk id="12" creationId="{4091C99A-98BE-457D-87BD-7B9B6EDDC19D}"/>
          </ac:spMkLst>
        </pc:spChg>
        <pc:spChg chg="add">
          <ac:chgData name="Julianna Stępień" userId="S::j.stepien@sp41.elodz.edu.pl::83ea152d-4884-4ed4-af00-0f445220fabf" providerId="AD" clId="Web-{2D851570-0D2C-384E-F24A-E0963513E4DB}" dt="2021-04-29T08:38:09.484" v="36"/>
          <ac:spMkLst>
            <pc:docMk/>
            <pc:sldMk cId="1738515416" sldId="262"/>
            <ac:spMk id="14" creationId="{960A769C-8991-4FDE-89A0-A218E5BF677A}"/>
          </ac:spMkLst>
        </pc:spChg>
        <pc:spChg chg="add">
          <ac:chgData name="Julianna Stępień" userId="S::j.stepien@sp41.elodz.edu.pl::83ea152d-4884-4ed4-af00-0f445220fabf" providerId="AD" clId="Web-{2D851570-0D2C-384E-F24A-E0963513E4DB}" dt="2021-04-29T08:38:09.484" v="36"/>
          <ac:spMkLst>
            <pc:docMk/>
            <pc:sldMk cId="1738515416" sldId="262"/>
            <ac:spMk id="16" creationId="{855CA58E-F8D8-4DF3-B813-C2585E0AB0EC}"/>
          </ac:spMkLst>
        </pc:spChg>
        <pc:graphicFrameChg chg="add mod modGraphic">
          <ac:chgData name="Julianna Stępień" userId="S::j.stepien@sp41.elodz.edu.pl::83ea152d-4884-4ed4-af00-0f445220fabf" providerId="AD" clId="Web-{2D851570-0D2C-384E-F24A-E0963513E4DB}" dt="2021-04-29T08:38:09.484" v="36"/>
          <ac:graphicFrameMkLst>
            <pc:docMk/>
            <pc:sldMk cId="1738515416" sldId="262"/>
            <ac:graphicFrameMk id="5" creationId="{52D9C507-BDE3-4571-9B90-9A357085DC6F}"/>
          </ac:graphicFrameMkLst>
        </pc:graphicFrameChg>
      </pc:sldChg>
    </pc:docChg>
  </pc:docChgLst>
  <pc:docChgLst>
    <pc:chgData name="Julianna Stępień" userId="S::j.stepien@sp41.elodz.edu.pl::83ea152d-4884-4ed4-af00-0f445220fabf" providerId="AD" clId="Web-{A5893E0F-7474-E6FD-BA8C-3649B228F7C8}"/>
    <pc:docChg chg="addSld delSld modSld">
      <pc:chgData name="Julianna Stępień" userId="S::j.stepien@sp41.elodz.edu.pl::83ea152d-4884-4ed4-af00-0f445220fabf" providerId="AD" clId="Web-{A5893E0F-7474-E6FD-BA8C-3649B228F7C8}" dt="2021-04-29T09:34:50.182" v="253" actId="20577"/>
      <pc:docMkLst>
        <pc:docMk/>
      </pc:docMkLst>
      <pc:sldChg chg="delAnim modAnim">
        <pc:chgData name="Julianna Stępień" userId="S::j.stepien@sp41.elodz.edu.pl::83ea152d-4884-4ed4-af00-0f445220fabf" providerId="AD" clId="Web-{A5893E0F-7474-E6FD-BA8C-3649B228F7C8}" dt="2021-04-29T09:24:08.670" v="0"/>
        <pc:sldMkLst>
          <pc:docMk/>
          <pc:sldMk cId="1738515416" sldId="262"/>
        </pc:sldMkLst>
      </pc:sldChg>
      <pc:sldChg chg="addSp modSp new mod setBg">
        <pc:chgData name="Julianna Stępień" userId="S::j.stepien@sp41.elodz.edu.pl::83ea152d-4884-4ed4-af00-0f445220fabf" providerId="AD" clId="Web-{A5893E0F-7474-E6FD-BA8C-3649B228F7C8}" dt="2021-04-29T09:34:50.182" v="253" actId="20577"/>
        <pc:sldMkLst>
          <pc:docMk/>
          <pc:sldMk cId="1746418826" sldId="263"/>
        </pc:sldMkLst>
        <pc:spChg chg="mod">
          <ac:chgData name="Julianna Stępień" userId="S::j.stepien@sp41.elodz.edu.pl::83ea152d-4884-4ed4-af00-0f445220fabf" providerId="AD" clId="Web-{A5893E0F-7474-E6FD-BA8C-3649B228F7C8}" dt="2021-04-29T09:32:40.430" v="178"/>
          <ac:spMkLst>
            <pc:docMk/>
            <pc:sldMk cId="1746418826" sldId="263"/>
            <ac:spMk id="2" creationId="{43138E4A-7110-4BCF-83D3-558688692C0D}"/>
          </ac:spMkLst>
        </pc:spChg>
        <pc:spChg chg="mod ord">
          <ac:chgData name="Julianna Stępień" userId="S::j.stepien@sp41.elodz.edu.pl::83ea152d-4884-4ed4-af00-0f445220fabf" providerId="AD" clId="Web-{A5893E0F-7474-E6FD-BA8C-3649B228F7C8}" dt="2021-04-29T09:34:50.182" v="253" actId="20577"/>
          <ac:spMkLst>
            <pc:docMk/>
            <pc:sldMk cId="1746418826" sldId="263"/>
            <ac:spMk id="3" creationId="{7DFBDB9E-96CD-44CF-833A-D9956DEC6005}"/>
          </ac:spMkLst>
        </pc:spChg>
        <pc:spChg chg="add">
          <ac:chgData name="Julianna Stępień" userId="S::j.stepien@sp41.elodz.edu.pl::83ea152d-4884-4ed4-af00-0f445220fabf" providerId="AD" clId="Web-{A5893E0F-7474-E6FD-BA8C-3649B228F7C8}" dt="2021-04-29T09:32:40.430" v="178"/>
          <ac:spMkLst>
            <pc:docMk/>
            <pc:sldMk cId="1746418826" sldId="263"/>
            <ac:spMk id="9" creationId="{BA2EA6A6-CD0C-4CFD-8EC2-AA44F9870331}"/>
          </ac:spMkLst>
        </pc:spChg>
        <pc:picChg chg="add mod">
          <ac:chgData name="Julianna Stępień" userId="S::j.stepien@sp41.elodz.edu.pl::83ea152d-4884-4ed4-af00-0f445220fabf" providerId="AD" clId="Web-{A5893E0F-7474-E6FD-BA8C-3649B228F7C8}" dt="2021-04-29T09:32:40.430" v="178"/>
          <ac:picMkLst>
            <pc:docMk/>
            <pc:sldMk cId="1746418826" sldId="263"/>
            <ac:picMk id="4" creationId="{CDD1553E-F566-4C80-88F7-ACC6EE4FB595}"/>
          </ac:picMkLst>
        </pc:picChg>
      </pc:sldChg>
      <pc:sldChg chg="new del">
        <pc:chgData name="Julianna Stępień" userId="S::j.stepien@sp41.elodz.edu.pl::83ea152d-4884-4ed4-af00-0f445220fabf" providerId="AD" clId="Web-{A5893E0F-7474-E6FD-BA8C-3649B228F7C8}" dt="2021-04-29T09:34:34.448" v="250"/>
        <pc:sldMkLst>
          <pc:docMk/>
          <pc:sldMk cId="2118342585" sldId="264"/>
        </pc:sldMkLst>
      </pc:sldChg>
    </pc:docChg>
  </pc:docChgLst>
  <pc:docChgLst>
    <pc:chgData name="Julianna Stępień" userId="S::j.stepien@sp41.elodz.edu.pl::83ea152d-4884-4ed4-af00-0f445220fabf" providerId="AD" clId="Web-{7298C29F-400D-B000-FD13-A5ED155372AA}"/>
    <pc:docChg chg="addSld modSld">
      <pc:chgData name="Julianna Stępień" userId="S::j.stepien@sp41.elodz.edu.pl::83ea152d-4884-4ed4-af00-0f445220fabf" providerId="AD" clId="Web-{7298C29F-400D-B000-FD13-A5ED155372AA}" dt="2021-04-28T07:39:40.398" v="266"/>
      <pc:docMkLst>
        <pc:docMk/>
      </pc:docMkLst>
      <pc:sldChg chg="addAnim modAnim">
        <pc:chgData name="Julianna Stępień" userId="S::j.stepien@sp41.elodz.edu.pl::83ea152d-4884-4ed4-af00-0f445220fabf" providerId="AD" clId="Web-{7298C29F-400D-B000-FD13-A5ED155372AA}" dt="2021-04-28T07:28:06.382" v="167"/>
        <pc:sldMkLst>
          <pc:docMk/>
          <pc:sldMk cId="955567936" sldId="258"/>
        </pc:sldMkLst>
      </pc:sldChg>
      <pc:sldChg chg="addSp modSp mod setBg">
        <pc:chgData name="Julianna Stępień" userId="S::j.stepien@sp41.elodz.edu.pl::83ea152d-4884-4ed4-af00-0f445220fabf" providerId="AD" clId="Web-{7298C29F-400D-B000-FD13-A5ED155372AA}" dt="2021-04-28T07:29:02.899" v="173" actId="20577"/>
        <pc:sldMkLst>
          <pc:docMk/>
          <pc:sldMk cId="1113928868" sldId="259"/>
        </pc:sldMkLst>
        <pc:spChg chg="mod">
          <ac:chgData name="Julianna Stępień" userId="S::j.stepien@sp41.elodz.edu.pl::83ea152d-4884-4ed4-af00-0f445220fabf" providerId="AD" clId="Web-{7298C29F-400D-B000-FD13-A5ED155372AA}" dt="2021-04-28T07:29:02.899" v="173" actId="20577"/>
          <ac:spMkLst>
            <pc:docMk/>
            <pc:sldMk cId="1113928868" sldId="259"/>
            <ac:spMk id="2" creationId="{1DC9A05E-90F0-4D3B-9AE6-C3E164EFAFCA}"/>
          </ac:spMkLst>
        </pc:spChg>
        <pc:spChg chg="mod">
          <ac:chgData name="Julianna Stępień" userId="S::j.stepien@sp41.elodz.edu.pl::83ea152d-4884-4ed4-af00-0f445220fabf" providerId="AD" clId="Web-{7298C29F-400D-B000-FD13-A5ED155372AA}" dt="2021-04-28T07:28:51.774" v="170" actId="20577"/>
          <ac:spMkLst>
            <pc:docMk/>
            <pc:sldMk cId="1113928868" sldId="259"/>
            <ac:spMk id="3" creationId="{35979A3E-F80B-4614-B202-03052E796702}"/>
          </ac:spMkLst>
        </pc:spChg>
        <pc:picChg chg="add mod">
          <ac:chgData name="Julianna Stępień" userId="S::j.stepien@sp41.elodz.edu.pl::83ea152d-4884-4ed4-af00-0f445220fabf" providerId="AD" clId="Web-{7298C29F-400D-B000-FD13-A5ED155372AA}" dt="2021-04-28T07:27:39.069" v="163"/>
          <ac:picMkLst>
            <pc:docMk/>
            <pc:sldMk cId="1113928868" sldId="259"/>
            <ac:picMk id="4" creationId="{2981FBA5-AC60-492C-A54A-50F1F1538A3D}"/>
          </ac:picMkLst>
        </pc:picChg>
      </pc:sldChg>
      <pc:sldChg chg="addSp delSp modSp new mod setBg addAnim modAnim">
        <pc:chgData name="Julianna Stępień" userId="S::j.stepien@sp41.elodz.edu.pl::83ea152d-4884-4ed4-af00-0f445220fabf" providerId="AD" clId="Web-{7298C29F-400D-B000-FD13-A5ED155372AA}" dt="2021-04-28T07:39:40.398" v="266"/>
        <pc:sldMkLst>
          <pc:docMk/>
          <pc:sldMk cId="1613013204" sldId="260"/>
        </pc:sldMkLst>
        <pc:spChg chg="mod">
          <ac:chgData name="Julianna Stępień" userId="S::j.stepien@sp41.elodz.edu.pl::83ea152d-4884-4ed4-af00-0f445220fabf" providerId="AD" clId="Web-{7298C29F-400D-B000-FD13-A5ED155372AA}" dt="2021-04-28T07:36:17.440" v="251"/>
          <ac:spMkLst>
            <pc:docMk/>
            <pc:sldMk cId="1613013204" sldId="260"/>
            <ac:spMk id="2" creationId="{8D91888B-5C9B-4FC4-AFCF-147A317A1DF6}"/>
          </ac:spMkLst>
        </pc:spChg>
        <pc:spChg chg="del mod">
          <ac:chgData name="Julianna Stępień" userId="S::j.stepien@sp41.elodz.edu.pl::83ea152d-4884-4ed4-af00-0f445220fabf" providerId="AD" clId="Web-{7298C29F-400D-B000-FD13-A5ED155372AA}" dt="2021-04-28T07:36:17.440" v="251"/>
          <ac:spMkLst>
            <pc:docMk/>
            <pc:sldMk cId="1613013204" sldId="260"/>
            <ac:spMk id="3" creationId="{798373D2-820C-49EC-B71C-CA892BCE4060}"/>
          </ac:spMkLst>
        </pc:spChg>
        <pc:spChg chg="add del mod">
          <ac:chgData name="Julianna Stępień" userId="S::j.stepien@sp41.elodz.edu.pl::83ea152d-4884-4ed4-af00-0f445220fabf" providerId="AD" clId="Web-{7298C29F-400D-B000-FD13-A5ED155372AA}" dt="2021-04-28T07:39:01.006" v="260"/>
          <ac:spMkLst>
            <pc:docMk/>
            <pc:sldMk cId="1613013204" sldId="260"/>
            <ac:spMk id="31" creationId="{A10998F3-B617-4F94-829B-531FD95E3A75}"/>
          </ac:spMkLst>
        </pc:spChg>
        <pc:spChg chg="add del mod">
          <ac:chgData name="Julianna Stępień" userId="S::j.stepien@sp41.elodz.edu.pl::83ea152d-4884-4ed4-af00-0f445220fabf" providerId="AD" clId="Web-{7298C29F-400D-B000-FD13-A5ED155372AA}" dt="2021-04-28T07:39:40.398" v="266"/>
          <ac:spMkLst>
            <pc:docMk/>
            <pc:sldMk cId="1613013204" sldId="260"/>
            <ac:spMk id="58" creationId="{F9AF96F6-E7D5-49F8-825C-DFD13267B1FF}"/>
          </ac:spMkLst>
        </pc:spChg>
        <pc:graphicFrameChg chg="add mod">
          <ac:chgData name="Julianna Stępień" userId="S::j.stepien@sp41.elodz.edu.pl::83ea152d-4884-4ed4-af00-0f445220fabf" providerId="AD" clId="Web-{7298C29F-400D-B000-FD13-A5ED155372AA}" dt="2021-04-28T07:36:42.925" v="252" actId="1076"/>
          <ac:graphicFrameMkLst>
            <pc:docMk/>
            <pc:sldMk cId="1613013204" sldId="260"/>
            <ac:graphicFrameMk id="5" creationId="{C55E5774-A64B-4128-A79C-A2578C863E27}"/>
          </ac:graphicFrameMkLst>
        </pc:graphicFrameChg>
      </pc:sldChg>
    </pc:docChg>
  </pc:docChgLst>
  <pc:docChgLst>
    <pc:chgData name="Julianna Stępień" userId="S::j.stepien@sp41.elodz.edu.pl::83ea152d-4884-4ed4-af00-0f445220fabf" providerId="AD" clId="Web-{906A3B05-BBB1-9CDC-6DE7-79B2387EF110}"/>
    <pc:docChg chg="addSld modSld">
      <pc:chgData name="Julianna Stępień" userId="S::j.stepien@sp41.elodz.edu.pl::83ea152d-4884-4ed4-af00-0f445220fabf" providerId="AD" clId="Web-{906A3B05-BBB1-9CDC-6DE7-79B2387EF110}" dt="2021-04-28T07:57:30.542" v="253" actId="20577"/>
      <pc:docMkLst>
        <pc:docMk/>
      </pc:docMkLst>
      <pc:sldChg chg="modSp">
        <pc:chgData name="Julianna Stępień" userId="S::j.stepien@sp41.elodz.edu.pl::83ea152d-4884-4ed4-af00-0f445220fabf" providerId="AD" clId="Web-{906A3B05-BBB1-9CDC-6DE7-79B2387EF110}" dt="2021-04-28T07:49:41.771" v="70" actId="1076"/>
        <pc:sldMkLst>
          <pc:docMk/>
          <pc:sldMk cId="955567936" sldId="258"/>
        </pc:sldMkLst>
        <pc:spChg chg="mod">
          <ac:chgData name="Julianna Stępień" userId="S::j.stepien@sp41.elodz.edu.pl::83ea152d-4884-4ed4-af00-0f445220fabf" providerId="AD" clId="Web-{906A3B05-BBB1-9CDC-6DE7-79B2387EF110}" dt="2021-04-28T07:49:18.193" v="66" actId="14100"/>
          <ac:spMkLst>
            <pc:docMk/>
            <pc:sldMk cId="955567936" sldId="258"/>
            <ac:spMk id="2" creationId="{DEB561F5-6FE2-4A45-98BC-6EB9B2FFC8D9}"/>
          </ac:spMkLst>
        </pc:spChg>
        <pc:spChg chg="mod">
          <ac:chgData name="Julianna Stępień" userId="S::j.stepien@sp41.elodz.edu.pl::83ea152d-4884-4ed4-af00-0f445220fabf" providerId="AD" clId="Web-{906A3B05-BBB1-9CDC-6DE7-79B2387EF110}" dt="2021-04-28T07:49:27.193" v="68" actId="14100"/>
          <ac:spMkLst>
            <pc:docMk/>
            <pc:sldMk cId="955567936" sldId="258"/>
            <ac:spMk id="3" creationId="{6C9AA115-C106-471E-88B1-EB68A213FED4}"/>
          </ac:spMkLst>
        </pc:spChg>
        <pc:spChg chg="mod">
          <ac:chgData name="Julianna Stępień" userId="S::j.stepien@sp41.elodz.edu.pl::83ea152d-4884-4ed4-af00-0f445220fabf" providerId="AD" clId="Web-{906A3B05-BBB1-9CDC-6DE7-79B2387EF110}" dt="2021-04-28T07:49:41.771" v="70" actId="1076"/>
          <ac:spMkLst>
            <pc:docMk/>
            <pc:sldMk cId="955567936" sldId="258"/>
            <ac:spMk id="10" creationId="{C40939F3-D24E-42EF-98CE-B48A524CE23A}"/>
          </ac:spMkLst>
        </pc:spChg>
      </pc:sldChg>
      <pc:sldChg chg="addSp modSp">
        <pc:chgData name="Julianna Stępień" userId="S::j.stepien@sp41.elodz.edu.pl::83ea152d-4884-4ed4-af00-0f445220fabf" providerId="AD" clId="Web-{906A3B05-BBB1-9CDC-6DE7-79B2387EF110}" dt="2021-04-28T07:46:37.956" v="8" actId="20577"/>
        <pc:sldMkLst>
          <pc:docMk/>
          <pc:sldMk cId="1613013204" sldId="260"/>
        </pc:sldMkLst>
        <pc:graphicFrameChg chg="modGraphic">
          <ac:chgData name="Julianna Stępień" userId="S::j.stepien@sp41.elodz.edu.pl::83ea152d-4884-4ed4-af00-0f445220fabf" providerId="AD" clId="Web-{906A3B05-BBB1-9CDC-6DE7-79B2387EF110}" dt="2021-04-28T07:46:37.956" v="8" actId="20577"/>
          <ac:graphicFrameMkLst>
            <pc:docMk/>
            <pc:sldMk cId="1613013204" sldId="260"/>
            <ac:graphicFrameMk id="5" creationId="{C55E5774-A64B-4128-A79C-A2578C863E27}"/>
          </ac:graphicFrameMkLst>
        </pc:graphicFrameChg>
        <pc:picChg chg="add mod">
          <ac:chgData name="Julianna Stępień" userId="S::j.stepien@sp41.elodz.edu.pl::83ea152d-4884-4ed4-af00-0f445220fabf" providerId="AD" clId="Web-{906A3B05-BBB1-9CDC-6DE7-79B2387EF110}" dt="2021-04-28T07:46:06.972" v="5" actId="1076"/>
          <ac:picMkLst>
            <pc:docMk/>
            <pc:sldMk cId="1613013204" sldId="260"/>
            <ac:picMk id="17" creationId="{AD94A9C4-A163-412E-9AE0-08B8479D3878}"/>
          </ac:picMkLst>
        </pc:picChg>
      </pc:sldChg>
      <pc:sldChg chg="addSp modSp new mod setBg">
        <pc:chgData name="Julianna Stępień" userId="S::j.stepien@sp41.elodz.edu.pl::83ea152d-4884-4ed4-af00-0f445220fabf" providerId="AD" clId="Web-{906A3B05-BBB1-9CDC-6DE7-79B2387EF110}" dt="2021-04-28T07:57:30.542" v="253" actId="20577"/>
        <pc:sldMkLst>
          <pc:docMk/>
          <pc:sldMk cId="3416766763" sldId="261"/>
        </pc:sldMkLst>
        <pc:spChg chg="mod">
          <ac:chgData name="Julianna Stępień" userId="S::j.stepien@sp41.elodz.edu.pl::83ea152d-4884-4ed4-af00-0f445220fabf" providerId="AD" clId="Web-{906A3B05-BBB1-9CDC-6DE7-79B2387EF110}" dt="2021-04-28T07:57:30.542" v="253" actId="20577"/>
          <ac:spMkLst>
            <pc:docMk/>
            <pc:sldMk cId="3416766763" sldId="261"/>
            <ac:spMk id="2" creationId="{86AAAFD5-50FE-444C-A6F4-69A55F991716}"/>
          </ac:spMkLst>
        </pc:spChg>
        <pc:spChg chg="mod ord">
          <ac:chgData name="Julianna Stępień" userId="S::j.stepien@sp41.elodz.edu.pl::83ea152d-4884-4ed4-af00-0f445220fabf" providerId="AD" clId="Web-{906A3B05-BBB1-9CDC-6DE7-79B2387EF110}" dt="2021-04-28T07:57:12.089" v="252" actId="20577"/>
          <ac:spMkLst>
            <pc:docMk/>
            <pc:sldMk cId="3416766763" sldId="261"/>
            <ac:spMk id="3" creationId="{DF0BE2F4-6F57-479B-8074-635417C93CB7}"/>
          </ac:spMkLst>
        </pc:spChg>
        <pc:spChg chg="add">
          <ac:chgData name="Julianna Stępień" userId="S::j.stepien@sp41.elodz.edu.pl::83ea152d-4884-4ed4-af00-0f445220fabf" providerId="AD" clId="Web-{906A3B05-BBB1-9CDC-6DE7-79B2387EF110}" dt="2021-04-28T07:56:29.166" v="246"/>
          <ac:spMkLst>
            <pc:docMk/>
            <pc:sldMk cId="3416766763" sldId="261"/>
            <ac:spMk id="9" creationId="{E9271C28-7496-4447-8541-7B39F5E9480A}"/>
          </ac:spMkLst>
        </pc:spChg>
        <pc:picChg chg="add mod">
          <ac:chgData name="Julianna Stępień" userId="S::j.stepien@sp41.elodz.edu.pl::83ea152d-4884-4ed4-af00-0f445220fabf" providerId="AD" clId="Web-{906A3B05-BBB1-9CDC-6DE7-79B2387EF110}" dt="2021-04-28T07:56:29.166" v="246"/>
          <ac:picMkLst>
            <pc:docMk/>
            <pc:sldMk cId="3416766763" sldId="261"/>
            <ac:picMk id="4" creationId="{80EB262E-C82F-4EBD-8E14-276E0F9F60B6}"/>
          </ac:picMkLst>
        </pc:picChg>
      </pc:sldChg>
    </pc:docChg>
  </pc:docChgLst>
  <pc:docChgLst>
    <pc:chgData clId="Web-{96B61CBC-1C48-443F-9DB8-F8013D26AFC1}"/>
    <pc:docChg chg="modSld">
      <pc:chgData name="" userId="" providerId="" clId="Web-{96B61CBC-1C48-443F-9DB8-F8013D26AFC1}" dt="2021-04-27T08:43:28.159" v="5" actId="20577"/>
      <pc:docMkLst>
        <pc:docMk/>
      </pc:docMkLst>
      <pc:sldChg chg="modSp">
        <pc:chgData name="" userId="" providerId="" clId="Web-{96B61CBC-1C48-443F-9DB8-F8013D26AFC1}" dt="2021-04-27T08:43:28.159" v="5" actId="20577"/>
        <pc:sldMkLst>
          <pc:docMk/>
          <pc:sldMk cId="650317164" sldId="256"/>
        </pc:sldMkLst>
        <pc:spChg chg="mod">
          <ac:chgData name="" userId="" providerId="" clId="Web-{96B61CBC-1C48-443F-9DB8-F8013D26AFC1}" dt="2021-04-27T08:43:28.159" v="5" actId="20577"/>
          <ac:spMkLst>
            <pc:docMk/>
            <pc:sldMk cId="650317164" sldId="256"/>
            <ac:spMk id="2" creationId="{00000000-0000-0000-0000-000000000000}"/>
          </ac:spMkLst>
        </pc:spChg>
      </pc:sldChg>
    </pc:docChg>
  </pc:docChgLst>
  <pc:docChgLst>
    <pc:chgData name="Julianna Stępień" userId="S::j.stepien@sp41.elodz.edu.pl::83ea152d-4884-4ed4-af00-0f445220fabf" providerId="AD" clId="Web-{96B61CBC-1C48-443F-9DB8-F8013D26AFC1}"/>
    <pc:docChg chg="addSld modSld addMainMaster delMainMaster">
      <pc:chgData name="Julianna Stępień" userId="S::j.stepien@sp41.elodz.edu.pl::83ea152d-4884-4ed4-af00-0f445220fabf" providerId="AD" clId="Web-{96B61CBC-1C48-443F-9DB8-F8013D26AFC1}" dt="2021-04-27T11:39:07.446" v="175"/>
      <pc:docMkLst>
        <pc:docMk/>
      </pc:docMkLst>
      <pc:sldChg chg="addSp delSp modSp mod setBg modClrScheme addAnim delAnim delDesignElem chgLayout">
        <pc:chgData name="Julianna Stępień" userId="S::j.stepien@sp41.elodz.edu.pl::83ea152d-4884-4ed4-af00-0f445220fabf" providerId="AD" clId="Web-{96B61CBC-1C48-443F-9DB8-F8013D26AFC1}" dt="2021-04-27T09:29:22.978" v="63"/>
        <pc:sldMkLst>
          <pc:docMk/>
          <pc:sldMk cId="650317164" sldId="256"/>
        </pc:sldMkLst>
        <pc:spChg chg="mod ord">
          <ac:chgData name="Julianna Stępień" userId="S::j.stepien@sp41.elodz.edu.pl::83ea152d-4884-4ed4-af00-0f445220fabf" providerId="AD" clId="Web-{96B61CBC-1C48-443F-9DB8-F8013D26AFC1}" dt="2021-04-27T09:29:22.978" v="63"/>
          <ac:spMkLst>
            <pc:docMk/>
            <pc:sldMk cId="650317164" sldId="256"/>
            <ac:spMk id="2" creationId="{00000000-0000-0000-0000-000000000000}"/>
          </ac:spMkLst>
        </pc:spChg>
        <pc:spChg chg="mod ord">
          <ac:chgData name="Julianna Stępień" userId="S::j.stepien@sp41.elodz.edu.pl::83ea152d-4884-4ed4-af00-0f445220fabf" providerId="AD" clId="Web-{96B61CBC-1C48-443F-9DB8-F8013D26AFC1}" dt="2021-04-27T09:29:22.978" v="63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24:47.666" v="53"/>
          <ac:spMkLst>
            <pc:docMk/>
            <pc:sldMk cId="650317164" sldId="256"/>
            <ac:spMk id="7" creationId="{B61BF403-C858-4A9F-81D1-22D551BE0DE8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8:52:10.170" v="49"/>
          <ac:spMkLst>
            <pc:docMk/>
            <pc:sldMk cId="650317164" sldId="256"/>
            <ac:spMk id="9" creationId="{5964CBE2-084A-47DF-A704-CF5F6217B569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8:52:27.420" v="51"/>
          <ac:spMkLst>
            <pc:docMk/>
            <pc:sldMk cId="650317164" sldId="256"/>
            <ac:spMk id="10" creationId="{63FE6F10-B3AD-4403-94CA-F5115528699D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8:52:10.170" v="49"/>
          <ac:spMkLst>
            <pc:docMk/>
            <pc:sldMk cId="650317164" sldId="256"/>
            <ac:spMk id="11" creationId="{86E3368C-B3A5-484E-8070-EC7E903F8637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8:52:27.420" v="51"/>
          <ac:spMkLst>
            <pc:docMk/>
            <pc:sldMk cId="650317164" sldId="256"/>
            <ac:spMk id="12" creationId="{364D6A39-A4F7-4B00-9F42-3BC67177DB1F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8:52:10.170" v="49"/>
          <ac:spMkLst>
            <pc:docMk/>
            <pc:sldMk cId="650317164" sldId="256"/>
            <ac:spMk id="13" creationId="{72A2B9B4-6095-47C2-8BBC-4792C5C7AE99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29:18.524" v="62"/>
          <ac:spMkLst>
            <pc:docMk/>
            <pc:sldMk cId="650317164" sldId="256"/>
            <ac:spMk id="15" creationId="{364D6A39-A4F7-4B00-9F42-3BC67177DB1F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8:52:27.420" v="51"/>
          <ac:spMkLst>
            <pc:docMk/>
            <pc:sldMk cId="650317164" sldId="256"/>
            <ac:spMk id="16" creationId="{B5D0D97D-7911-4A25-88E2-4D81FD4AB294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29:18.524" v="62"/>
          <ac:spMkLst>
            <pc:docMk/>
            <pc:sldMk cId="650317164" sldId="256"/>
            <ac:spMk id="18" creationId="{63FE6F10-B3AD-4403-94CA-F5115528699D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29:18.524" v="62"/>
          <ac:spMkLst>
            <pc:docMk/>
            <pc:sldMk cId="650317164" sldId="256"/>
            <ac:spMk id="19" creationId="{B5D0D97D-7911-4A25-88E2-4D81FD4AB294}"/>
          </ac:spMkLst>
        </pc:spChg>
        <pc:picChg chg="add del mod">
          <ac:chgData name="Julianna Stępień" userId="S::j.stepien@sp41.elodz.edu.pl::83ea152d-4884-4ed4-af00-0f445220fabf" providerId="AD" clId="Web-{96B61CBC-1C48-443F-9DB8-F8013D26AFC1}" dt="2021-04-27T08:50:46.824" v="47"/>
          <ac:picMkLst>
            <pc:docMk/>
            <pc:sldMk cId="650317164" sldId="256"/>
            <ac:picMk id="4" creationId="{FB532BC1-4BA4-4F57-9035-9D172769F114}"/>
          </ac:picMkLst>
        </pc:picChg>
        <pc:picChg chg="add mod">
          <ac:chgData name="Julianna Stępień" userId="S::j.stepien@sp41.elodz.edu.pl::83ea152d-4884-4ed4-af00-0f445220fabf" providerId="AD" clId="Web-{96B61CBC-1C48-443F-9DB8-F8013D26AFC1}" dt="2021-04-27T09:24:47.666" v="53"/>
          <ac:picMkLst>
            <pc:docMk/>
            <pc:sldMk cId="650317164" sldId="256"/>
            <ac:picMk id="5" creationId="{76D91845-6222-4721-A2E7-C1B1CB6540E6}"/>
          </ac:picMkLst>
        </pc:picChg>
        <pc:cxnChg chg="add del">
          <ac:chgData name="Julianna Stępień" userId="S::j.stepien@sp41.elodz.edu.pl::83ea152d-4884-4ed4-af00-0f445220fabf" providerId="AD" clId="Web-{96B61CBC-1C48-443F-9DB8-F8013D26AFC1}" dt="2021-04-27T09:24:47.666" v="53"/>
          <ac:cxnSpMkLst>
            <pc:docMk/>
            <pc:sldMk cId="650317164" sldId="256"/>
            <ac:cxnSpMk id="8" creationId="{DD3A5B67-3501-4951-8D6C-C3805F6576CA}"/>
          </ac:cxnSpMkLst>
        </pc:cxnChg>
        <pc:cxnChg chg="add del">
          <ac:chgData name="Julianna Stępień" userId="S::j.stepien@sp41.elodz.edu.pl::83ea152d-4884-4ed4-af00-0f445220fabf" providerId="AD" clId="Web-{96B61CBC-1C48-443F-9DB8-F8013D26AFC1}" dt="2021-04-27T08:52:27.420" v="51"/>
          <ac:cxnSpMkLst>
            <pc:docMk/>
            <pc:sldMk cId="650317164" sldId="256"/>
            <ac:cxnSpMk id="14" creationId="{13553ADF-88A1-4645-B819-890CA3DF7D5B}"/>
          </ac:cxnSpMkLst>
        </pc:cxnChg>
        <pc:cxnChg chg="add del">
          <ac:chgData name="Julianna Stępień" userId="S::j.stepien@sp41.elodz.edu.pl::83ea152d-4884-4ed4-af00-0f445220fabf" providerId="AD" clId="Web-{96B61CBC-1C48-443F-9DB8-F8013D26AFC1}" dt="2021-04-27T09:29:18.524" v="62"/>
          <ac:cxnSpMkLst>
            <pc:docMk/>
            <pc:sldMk cId="650317164" sldId="256"/>
            <ac:cxnSpMk id="17" creationId="{13553ADF-88A1-4645-B819-890CA3DF7D5B}"/>
          </ac:cxnSpMkLst>
        </pc:cxnChg>
      </pc:sldChg>
      <pc:sldChg chg="addSp delSp modSp new mod setBg modClrScheme addAnim delAnim modAnim delDesignElem chgLayout">
        <pc:chgData name="Julianna Stępień" userId="S::j.stepien@sp41.elodz.edu.pl::83ea152d-4884-4ed4-af00-0f445220fabf" providerId="AD" clId="Web-{96B61CBC-1C48-443F-9DB8-F8013D26AFC1}" dt="2021-04-27T09:32:43.155" v="89"/>
        <pc:sldMkLst>
          <pc:docMk/>
          <pc:sldMk cId="3156804649" sldId="257"/>
        </pc:sldMkLst>
        <pc:spChg chg="mod ord">
          <ac:chgData name="Julianna Stępień" userId="S::j.stepien@sp41.elodz.edu.pl::83ea152d-4884-4ed4-af00-0f445220fabf" providerId="AD" clId="Web-{96B61CBC-1C48-443F-9DB8-F8013D26AFC1}" dt="2021-04-27T09:30:36.120" v="67" actId="1076"/>
          <ac:spMkLst>
            <pc:docMk/>
            <pc:sldMk cId="3156804649" sldId="257"/>
            <ac:spMk id="2" creationId="{1B18B004-3E59-4C73-B51F-9E6065E10A55}"/>
          </ac:spMkLst>
        </pc:spChg>
        <pc:spChg chg="mod ord">
          <ac:chgData name="Julianna Stępień" userId="S::j.stepien@sp41.elodz.edu.pl::83ea152d-4884-4ed4-af00-0f445220fabf" providerId="AD" clId="Web-{96B61CBC-1C48-443F-9DB8-F8013D26AFC1}" dt="2021-04-27T09:32:31.389" v="86" actId="20577"/>
          <ac:spMkLst>
            <pc:docMk/>
            <pc:sldMk cId="3156804649" sldId="257"/>
            <ac:spMk id="3" creationId="{D7F4F51C-4081-4B8D-8C19-4B2A89B02143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29:18.524" v="62"/>
          <ac:spMkLst>
            <pc:docMk/>
            <pc:sldMk cId="3156804649" sldId="257"/>
            <ac:spMk id="9" creationId="{293067CD-13A7-4384-B15E-5D49AF03BBA4}"/>
          </ac:spMkLst>
        </pc:spChg>
        <pc:spChg chg="add">
          <ac:chgData name="Julianna Stępień" userId="S::j.stepien@sp41.elodz.edu.pl::83ea152d-4884-4ed4-af00-0f445220fabf" providerId="AD" clId="Web-{96B61CBC-1C48-443F-9DB8-F8013D26AFC1}" dt="2021-04-27T09:30:17.291" v="66"/>
          <ac:spMkLst>
            <pc:docMk/>
            <pc:sldMk cId="3156804649" sldId="257"/>
            <ac:spMk id="10" creationId="{CC4AC7C4-D5CE-4603-98D5-CCABE64C18B5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29:18.524" v="62"/>
          <ac:spMkLst>
            <pc:docMk/>
            <pc:sldMk cId="3156804649" sldId="257"/>
            <ac:spMk id="11" creationId="{42E9009C-D0E3-46ED-935B-6C1C29650EDC}"/>
          </ac:spMkLst>
        </pc:spChg>
        <pc:spChg chg="add">
          <ac:chgData name="Julianna Stępień" userId="S::j.stepien@sp41.elodz.edu.pl::83ea152d-4884-4ed4-af00-0f445220fabf" providerId="AD" clId="Web-{96B61CBC-1C48-443F-9DB8-F8013D26AFC1}" dt="2021-04-27T09:30:17.291" v="66"/>
          <ac:spMkLst>
            <pc:docMk/>
            <pc:sldMk cId="3156804649" sldId="257"/>
            <ac:spMk id="12" creationId="{78CF0775-27C9-4D32-A833-64CE4537F8D3}"/>
          </ac:spMkLst>
        </pc:spChg>
        <pc:picChg chg="add mod ord">
          <ac:chgData name="Julianna Stępień" userId="S::j.stepien@sp41.elodz.edu.pl::83ea152d-4884-4ed4-af00-0f445220fabf" providerId="AD" clId="Web-{96B61CBC-1C48-443F-9DB8-F8013D26AFC1}" dt="2021-04-27T09:30:17.291" v="66"/>
          <ac:picMkLst>
            <pc:docMk/>
            <pc:sldMk cId="3156804649" sldId="257"/>
            <ac:picMk id="4" creationId="{DC740945-7083-4758-8481-99C35DBE2E92}"/>
          </ac:picMkLst>
        </pc:picChg>
        <pc:picChg chg="add mod">
          <ac:chgData name="Julianna Stępień" userId="S::j.stepien@sp41.elodz.edu.pl::83ea152d-4884-4ed4-af00-0f445220fabf" providerId="AD" clId="Web-{96B61CBC-1C48-443F-9DB8-F8013D26AFC1}" dt="2021-04-27T09:30:17.291" v="66"/>
          <ac:picMkLst>
            <pc:docMk/>
            <pc:sldMk cId="3156804649" sldId="257"/>
            <ac:picMk id="5" creationId="{D63D43D2-D775-47FC-85E6-27471E3DE8C7}"/>
          </ac:picMkLst>
        </pc:picChg>
      </pc:sldChg>
      <pc:sldChg chg="addSp delSp modSp new mod setBg addAnim delAnim">
        <pc:chgData name="Julianna Stępień" userId="S::j.stepien@sp41.elodz.edu.pl::83ea152d-4884-4ed4-af00-0f445220fabf" providerId="AD" clId="Web-{96B61CBC-1C48-443F-9DB8-F8013D26AFC1}" dt="2021-04-27T11:38:18.664" v="174" actId="20577"/>
        <pc:sldMkLst>
          <pc:docMk/>
          <pc:sldMk cId="955567936" sldId="258"/>
        </pc:sldMkLst>
        <pc:spChg chg="mod">
          <ac:chgData name="Julianna Stępień" userId="S::j.stepien@sp41.elodz.edu.pl::83ea152d-4884-4ed4-af00-0f445220fabf" providerId="AD" clId="Web-{96B61CBC-1C48-443F-9DB8-F8013D26AFC1}" dt="2021-04-27T09:38:57.680" v="127"/>
          <ac:spMkLst>
            <pc:docMk/>
            <pc:sldMk cId="955567936" sldId="258"/>
            <ac:spMk id="2" creationId="{DEB561F5-6FE2-4A45-98BC-6EB9B2FFC8D9}"/>
          </ac:spMkLst>
        </pc:spChg>
        <pc:spChg chg="mod ord">
          <ac:chgData name="Julianna Stępień" userId="S::j.stepien@sp41.elodz.edu.pl::83ea152d-4884-4ed4-af00-0f445220fabf" providerId="AD" clId="Web-{96B61CBC-1C48-443F-9DB8-F8013D26AFC1}" dt="2021-04-27T11:38:18.664" v="174" actId="20577"/>
          <ac:spMkLst>
            <pc:docMk/>
            <pc:sldMk cId="955567936" sldId="258"/>
            <ac:spMk id="3" creationId="{6C9AA115-C106-471E-88B1-EB68A213FED4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38:20.085" v="124"/>
          <ac:spMkLst>
            <pc:docMk/>
            <pc:sldMk cId="955567936" sldId="258"/>
            <ac:spMk id="9" creationId="{809C0BCD-BEE9-423F-A51C-BCCD8E5EAADA}"/>
          </ac:spMkLst>
        </pc:spChg>
        <pc:spChg chg="add mod">
          <ac:chgData name="Julianna Stępień" userId="S::j.stepien@sp41.elodz.edu.pl::83ea152d-4884-4ed4-af00-0f445220fabf" providerId="AD" clId="Web-{96B61CBC-1C48-443F-9DB8-F8013D26AFC1}" dt="2021-04-27T11:37:41.538" v="170" actId="20577"/>
          <ac:spMkLst>
            <pc:docMk/>
            <pc:sldMk cId="955567936" sldId="258"/>
            <ac:spMk id="10" creationId="{C40939F3-D24E-42EF-98CE-B48A524CE23A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38:20.085" v="124"/>
          <ac:spMkLst>
            <pc:docMk/>
            <pc:sldMk cId="955567936" sldId="258"/>
            <ac:spMk id="11" creationId="{9998D094-42B2-42BA-AA14-E8FBE073A5D8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38:20.085" v="124"/>
          <ac:spMkLst>
            <pc:docMk/>
            <pc:sldMk cId="955567936" sldId="258"/>
            <ac:spMk id="15" creationId="{E7818327-9D44-4214-BEC7-F7463A8BDE7B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37:24.052" v="120"/>
          <ac:spMkLst>
            <pc:docMk/>
            <pc:sldMk cId="955567936" sldId="258"/>
            <ac:spMk id="19" creationId="{FB71362F-6305-42A2-8633-285CE3813B1A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37:24.052" v="120"/>
          <ac:spMkLst>
            <pc:docMk/>
            <pc:sldMk cId="955567936" sldId="258"/>
            <ac:spMk id="20" creationId="{611F50C1-F708-485D-B1A9-65873AB21768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37:11.958" v="118"/>
          <ac:spMkLst>
            <pc:docMk/>
            <pc:sldMk cId="955567936" sldId="258"/>
            <ac:spMk id="22" creationId="{AB221CDE-5758-4F8A-8E5E-597B1D5AC75E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37:11.958" v="118"/>
          <ac:spMkLst>
            <pc:docMk/>
            <pc:sldMk cId="955567936" sldId="258"/>
            <ac:spMk id="24" creationId="{811480FC-7901-40F2-8538-739D6CD4FD89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37:24.052" v="120"/>
          <ac:spMkLst>
            <pc:docMk/>
            <pc:sldMk cId="955567936" sldId="258"/>
            <ac:spMk id="25" creationId="{43A3BFD8-1DCA-4E53-9E5F-9292C9BE377A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38:57.680" v="127"/>
          <ac:spMkLst>
            <pc:docMk/>
            <pc:sldMk cId="955567936" sldId="258"/>
            <ac:spMk id="27" creationId="{FB71362F-6305-42A2-8633-285CE3813B1A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37:11.958" v="118"/>
          <ac:spMkLst>
            <pc:docMk/>
            <pc:sldMk cId="955567936" sldId="258"/>
            <ac:spMk id="28" creationId="{5925BD59-A335-4479-A720-8C5E3274BBE5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38:57.680" v="127"/>
          <ac:spMkLst>
            <pc:docMk/>
            <pc:sldMk cId="955567936" sldId="258"/>
            <ac:spMk id="29" creationId="{611F50C1-F708-485D-B1A9-65873AB21768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37:11.958" v="118"/>
          <ac:spMkLst>
            <pc:docMk/>
            <pc:sldMk cId="955567936" sldId="258"/>
            <ac:spMk id="32" creationId="{A8C5B9DC-D932-4BC3-87ED-C64815E68CEE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38:57.680" v="127"/>
          <ac:spMkLst>
            <pc:docMk/>
            <pc:sldMk cId="955567936" sldId="258"/>
            <ac:spMk id="34" creationId="{43A3BFD8-1DCA-4E53-9E5F-9292C9BE377A}"/>
          </ac:spMkLst>
        </pc:spChg>
        <pc:spChg chg="add del">
          <ac:chgData name="Julianna Stępień" userId="S::j.stepien@sp41.elodz.edu.pl::83ea152d-4884-4ed4-af00-0f445220fabf" providerId="AD" clId="Web-{96B61CBC-1C48-443F-9DB8-F8013D26AFC1}" dt="2021-04-27T09:45:56.894" v="152"/>
          <ac:spMkLst>
            <pc:docMk/>
            <pc:sldMk cId="955567936" sldId="258"/>
            <ac:spMk id="39" creationId="{BA2EA6A6-CD0C-4CFD-8EC2-AA44F9870331}"/>
          </ac:spMkLst>
        </pc:spChg>
        <pc:spChg chg="add">
          <ac:chgData name="Julianna Stępień" userId="S::j.stepien@sp41.elodz.edu.pl::83ea152d-4884-4ed4-af00-0f445220fabf" providerId="AD" clId="Web-{96B61CBC-1C48-443F-9DB8-F8013D26AFC1}" dt="2021-04-27T09:45:56.894" v="152"/>
          <ac:spMkLst>
            <pc:docMk/>
            <pc:sldMk cId="955567936" sldId="258"/>
            <ac:spMk id="44" creationId="{BA2EA6A6-CD0C-4CFD-8EC2-AA44F9870331}"/>
          </ac:spMkLst>
        </pc:spChg>
        <pc:picChg chg="add del mod ord">
          <ac:chgData name="Julianna Stępień" userId="S::j.stepien@sp41.elodz.edu.pl::83ea152d-4884-4ed4-af00-0f445220fabf" providerId="AD" clId="Web-{96B61CBC-1C48-443F-9DB8-F8013D26AFC1}" dt="2021-04-27T09:37:35.662" v="122"/>
          <ac:picMkLst>
            <pc:docMk/>
            <pc:sldMk cId="955567936" sldId="258"/>
            <ac:picMk id="4" creationId="{B62E07AC-1E55-412E-A400-7DE66833AEC2}"/>
          </ac:picMkLst>
        </pc:picChg>
        <pc:picChg chg="add del mod ord">
          <ac:chgData name="Julianna Stępień" userId="S::j.stepien@sp41.elodz.edu.pl::83ea152d-4884-4ed4-af00-0f445220fabf" providerId="AD" clId="Web-{96B61CBC-1C48-443F-9DB8-F8013D26AFC1}" dt="2021-04-27T09:38:44.961" v="126"/>
          <ac:picMkLst>
            <pc:docMk/>
            <pc:sldMk cId="955567936" sldId="258"/>
            <ac:picMk id="5" creationId="{B1D019D9-9210-4087-96BD-6FADDC58B01C}"/>
          </ac:picMkLst>
        </pc:picChg>
        <pc:picChg chg="add del mod">
          <ac:chgData name="Julianna Stępień" userId="S::j.stepien@sp41.elodz.edu.pl::83ea152d-4884-4ed4-af00-0f445220fabf" providerId="AD" clId="Web-{96B61CBC-1C48-443F-9DB8-F8013D26AFC1}" dt="2021-04-27T09:45:22.737" v="148"/>
          <ac:picMkLst>
            <pc:docMk/>
            <pc:sldMk cId="955567936" sldId="258"/>
            <ac:picMk id="6" creationId="{14FBD62A-6662-4526-A1A4-90C19D6ED43F}"/>
          </ac:picMkLst>
        </pc:picChg>
        <pc:picChg chg="add del mod">
          <ac:chgData name="Julianna Stępień" userId="S::j.stepien@sp41.elodz.edu.pl::83ea152d-4884-4ed4-af00-0f445220fabf" providerId="AD" clId="Web-{96B61CBC-1C48-443F-9DB8-F8013D26AFC1}" dt="2021-04-27T09:45:38.518" v="150"/>
          <ac:picMkLst>
            <pc:docMk/>
            <pc:sldMk cId="955567936" sldId="258"/>
            <ac:picMk id="7" creationId="{9E878C8F-53D3-403C-8CFD-4B39D20BCD36}"/>
          </ac:picMkLst>
        </pc:picChg>
        <pc:picChg chg="add mod">
          <ac:chgData name="Julianna Stępień" userId="S::j.stepien@sp41.elodz.edu.pl::83ea152d-4884-4ed4-af00-0f445220fabf" providerId="AD" clId="Web-{96B61CBC-1C48-443F-9DB8-F8013D26AFC1}" dt="2021-04-27T11:36:29.021" v="164" actId="1076"/>
          <ac:picMkLst>
            <pc:docMk/>
            <pc:sldMk cId="955567936" sldId="258"/>
            <ac:picMk id="8" creationId="{4229C792-4B5F-4C22-9455-7EC0E11C20AE}"/>
          </ac:picMkLst>
        </pc:picChg>
        <pc:cxnChg chg="add del">
          <ac:chgData name="Julianna Stępień" userId="S::j.stepien@sp41.elodz.edu.pl::83ea152d-4884-4ed4-af00-0f445220fabf" providerId="AD" clId="Web-{96B61CBC-1C48-443F-9DB8-F8013D26AFC1}" dt="2021-04-27T09:38:20.085" v="124"/>
          <ac:cxnSpMkLst>
            <pc:docMk/>
            <pc:sldMk cId="955567936" sldId="258"/>
            <ac:cxnSpMk id="13" creationId="{8465D64B-59F4-4BDC-B833-A17EF1E04697}"/>
          </ac:cxnSpMkLst>
        </pc:cxnChg>
        <pc:cxnChg chg="add del">
          <ac:chgData name="Julianna Stępień" userId="S::j.stepien@sp41.elodz.edu.pl::83ea152d-4884-4ed4-af00-0f445220fabf" providerId="AD" clId="Web-{96B61CBC-1C48-443F-9DB8-F8013D26AFC1}" dt="2021-04-27T09:38:20.085" v="124"/>
          <ac:cxnSpMkLst>
            <pc:docMk/>
            <pc:sldMk cId="955567936" sldId="258"/>
            <ac:cxnSpMk id="17" creationId="{F896B7D9-8894-4E5C-8DCF-35BECF8D365A}"/>
          </ac:cxnSpMkLst>
        </pc:cxnChg>
        <pc:cxnChg chg="add del">
          <ac:chgData name="Julianna Stępień" userId="S::j.stepien@sp41.elodz.edu.pl::83ea152d-4884-4ed4-af00-0f445220fabf" providerId="AD" clId="Web-{96B61CBC-1C48-443F-9DB8-F8013D26AFC1}" dt="2021-04-27T09:37:24.052" v="120"/>
          <ac:cxnSpMkLst>
            <pc:docMk/>
            <pc:sldMk cId="955567936" sldId="258"/>
            <ac:cxnSpMk id="21" creationId="{BAF7F52A-561E-4CE4-A251-1565CF80F23D}"/>
          </ac:cxnSpMkLst>
        </pc:cxnChg>
        <pc:cxnChg chg="add del">
          <ac:chgData name="Julianna Stępień" userId="S::j.stepien@sp41.elodz.edu.pl::83ea152d-4884-4ed4-af00-0f445220fabf" providerId="AD" clId="Web-{96B61CBC-1C48-443F-9DB8-F8013D26AFC1}" dt="2021-04-27T09:37:24.052" v="120"/>
          <ac:cxnSpMkLst>
            <pc:docMk/>
            <pc:sldMk cId="955567936" sldId="258"/>
            <ac:cxnSpMk id="23" creationId="{4B67E998-E312-45A7-A84D-81D9342085FC}"/>
          </ac:cxnSpMkLst>
        </pc:cxnChg>
        <pc:cxnChg chg="add del">
          <ac:chgData name="Julianna Stępień" userId="S::j.stepien@sp41.elodz.edu.pl::83ea152d-4884-4ed4-af00-0f445220fabf" providerId="AD" clId="Web-{96B61CBC-1C48-443F-9DB8-F8013D26AFC1}" dt="2021-04-27T09:37:11.958" v="118"/>
          <ac:cxnSpMkLst>
            <pc:docMk/>
            <pc:sldMk cId="955567936" sldId="258"/>
            <ac:cxnSpMk id="26" creationId="{D45BCBED-A6B8-49F8-966E-3424F39CB890}"/>
          </ac:cxnSpMkLst>
        </pc:cxnChg>
        <pc:cxnChg chg="add del">
          <ac:chgData name="Julianna Stępień" userId="S::j.stepien@sp41.elodz.edu.pl::83ea152d-4884-4ed4-af00-0f445220fabf" providerId="AD" clId="Web-{96B61CBC-1C48-443F-9DB8-F8013D26AFC1}" dt="2021-04-27T09:37:11.958" v="118"/>
          <ac:cxnSpMkLst>
            <pc:docMk/>
            <pc:sldMk cId="955567936" sldId="258"/>
            <ac:cxnSpMk id="30" creationId="{34252326-CD86-4D7B-A984-82D03C82D02F}"/>
          </ac:cxnSpMkLst>
        </pc:cxnChg>
        <pc:cxnChg chg="add del">
          <ac:chgData name="Julianna Stępień" userId="S::j.stepien@sp41.elodz.edu.pl::83ea152d-4884-4ed4-af00-0f445220fabf" providerId="AD" clId="Web-{96B61CBC-1C48-443F-9DB8-F8013D26AFC1}" dt="2021-04-27T09:38:57.680" v="127"/>
          <ac:cxnSpMkLst>
            <pc:docMk/>
            <pc:sldMk cId="955567936" sldId="258"/>
            <ac:cxnSpMk id="31" creationId="{BAF7F52A-561E-4CE4-A251-1565CF80F23D}"/>
          </ac:cxnSpMkLst>
        </pc:cxnChg>
        <pc:cxnChg chg="add del">
          <ac:chgData name="Julianna Stępień" userId="S::j.stepien@sp41.elodz.edu.pl::83ea152d-4884-4ed4-af00-0f445220fabf" providerId="AD" clId="Web-{96B61CBC-1C48-443F-9DB8-F8013D26AFC1}" dt="2021-04-27T09:38:57.680" v="127"/>
          <ac:cxnSpMkLst>
            <pc:docMk/>
            <pc:sldMk cId="955567936" sldId="258"/>
            <ac:cxnSpMk id="33" creationId="{4B67E998-E312-45A7-A84D-81D9342085FC}"/>
          </ac:cxnSpMkLst>
        </pc:cxnChg>
      </pc:sldChg>
      <pc:sldChg chg="new">
        <pc:chgData name="Julianna Stępień" userId="S::j.stepien@sp41.elodz.edu.pl::83ea152d-4884-4ed4-af00-0f445220fabf" providerId="AD" clId="Web-{96B61CBC-1C48-443F-9DB8-F8013D26AFC1}" dt="2021-04-27T11:39:07.446" v="175"/>
        <pc:sldMkLst>
          <pc:docMk/>
          <pc:sldMk cId="1113928868" sldId="259"/>
        </pc:sldMkLst>
      </pc:sldChg>
      <pc:sldMasterChg chg="del delSldLayout">
        <pc:chgData name="Julianna Stępień" userId="S::j.stepien@sp41.elodz.edu.pl::83ea152d-4884-4ed4-af00-0f445220fabf" providerId="AD" clId="Web-{96B61CBC-1C48-443F-9DB8-F8013D26AFC1}" dt="2021-04-27T08:45:05.645" v="4"/>
        <pc:sldMasterMkLst>
          <pc:docMk/>
          <pc:sldMasterMk cId="3926633689" sldId="2147483648"/>
        </pc:sldMasterMkLst>
        <pc:sldLayoutChg chg="del">
          <pc:chgData name="Julianna Stępień" userId="S::j.stepien@sp41.elodz.edu.pl::83ea152d-4884-4ed4-af00-0f445220fabf" providerId="AD" clId="Web-{96B61CBC-1C48-443F-9DB8-F8013D26AFC1}" dt="2021-04-27T08:45:05.645" v="4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Julianna Stępień" userId="S::j.stepien@sp41.elodz.edu.pl::83ea152d-4884-4ed4-af00-0f445220fabf" providerId="AD" clId="Web-{96B61CBC-1C48-443F-9DB8-F8013D26AFC1}" dt="2021-04-27T08:45:05.645" v="4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Julianna Stępień" userId="S::j.stepien@sp41.elodz.edu.pl::83ea152d-4884-4ed4-af00-0f445220fabf" providerId="AD" clId="Web-{96B61CBC-1C48-443F-9DB8-F8013D26AFC1}" dt="2021-04-27T08:45:05.645" v="4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Julianna Stępień" userId="S::j.stepien@sp41.elodz.edu.pl::83ea152d-4884-4ed4-af00-0f445220fabf" providerId="AD" clId="Web-{96B61CBC-1C48-443F-9DB8-F8013D26AFC1}" dt="2021-04-27T08:45:05.645" v="4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Julianna Stępień" userId="S::j.stepien@sp41.elodz.edu.pl::83ea152d-4884-4ed4-af00-0f445220fabf" providerId="AD" clId="Web-{96B61CBC-1C48-443F-9DB8-F8013D26AFC1}" dt="2021-04-27T08:45:05.645" v="4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Julianna Stępień" userId="S::j.stepien@sp41.elodz.edu.pl::83ea152d-4884-4ed4-af00-0f445220fabf" providerId="AD" clId="Web-{96B61CBC-1C48-443F-9DB8-F8013D26AFC1}" dt="2021-04-27T08:45:05.645" v="4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Julianna Stępień" userId="S::j.stepien@sp41.elodz.edu.pl::83ea152d-4884-4ed4-af00-0f445220fabf" providerId="AD" clId="Web-{96B61CBC-1C48-443F-9DB8-F8013D26AFC1}" dt="2021-04-27T08:45:05.645" v="4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Julianna Stępień" userId="S::j.stepien@sp41.elodz.edu.pl::83ea152d-4884-4ed4-af00-0f445220fabf" providerId="AD" clId="Web-{96B61CBC-1C48-443F-9DB8-F8013D26AFC1}" dt="2021-04-27T08:45:05.645" v="4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Julianna Stępień" userId="S::j.stepien@sp41.elodz.edu.pl::83ea152d-4884-4ed4-af00-0f445220fabf" providerId="AD" clId="Web-{96B61CBC-1C48-443F-9DB8-F8013D26AFC1}" dt="2021-04-27T08:45:05.645" v="4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Julianna Stępień" userId="S::j.stepien@sp41.elodz.edu.pl::83ea152d-4884-4ed4-af00-0f445220fabf" providerId="AD" clId="Web-{96B61CBC-1C48-443F-9DB8-F8013D26AFC1}" dt="2021-04-27T08:45:05.645" v="4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Julianna Stępień" userId="S::j.stepien@sp41.elodz.edu.pl::83ea152d-4884-4ed4-af00-0f445220fabf" providerId="AD" clId="Web-{96B61CBC-1C48-443F-9DB8-F8013D26AFC1}" dt="2021-04-27T08:45:05.645" v="4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del replId addSldLayout delSldLayout">
        <pc:chgData name="Julianna Stępień" userId="S::j.stepien@sp41.elodz.edu.pl::83ea152d-4884-4ed4-af00-0f445220fabf" providerId="AD" clId="Web-{96B61CBC-1C48-443F-9DB8-F8013D26AFC1}" dt="2021-04-27T08:52:10.170" v="49"/>
        <pc:sldMasterMkLst>
          <pc:docMk/>
          <pc:sldMasterMk cId="4218023669" sldId="2147483660"/>
        </pc:sldMasterMkLst>
        <pc:sldLayoutChg chg="add del">
          <pc:chgData name="Julianna Stępień" userId="S::j.stepien@sp41.elodz.edu.pl::83ea152d-4884-4ed4-af00-0f445220fabf" providerId="AD" clId="Web-{96B61CBC-1C48-443F-9DB8-F8013D26AFC1}" dt="2021-04-27T08:52:10.170" v="49"/>
          <pc:sldLayoutMkLst>
            <pc:docMk/>
            <pc:sldMasterMk cId="4218023669" sldId="2147483660"/>
            <pc:sldLayoutMk cId="3047233408" sldId="2147483661"/>
          </pc:sldLayoutMkLst>
        </pc:sldLayoutChg>
        <pc:sldLayoutChg chg="add del replId">
          <pc:chgData name="Julianna Stępień" userId="S::j.stepien@sp41.elodz.edu.pl::83ea152d-4884-4ed4-af00-0f445220fabf" providerId="AD" clId="Web-{96B61CBC-1C48-443F-9DB8-F8013D26AFC1}" dt="2021-04-27T08:52:10.170" v="49"/>
          <pc:sldLayoutMkLst>
            <pc:docMk/>
            <pc:sldMasterMk cId="4218023669" sldId="2147483660"/>
            <pc:sldLayoutMk cId="1485452844" sldId="2147483662"/>
          </pc:sldLayoutMkLst>
        </pc:sldLayoutChg>
        <pc:sldLayoutChg chg="add del replId">
          <pc:chgData name="Julianna Stępień" userId="S::j.stepien@sp41.elodz.edu.pl::83ea152d-4884-4ed4-af00-0f445220fabf" providerId="AD" clId="Web-{96B61CBC-1C48-443F-9DB8-F8013D26AFC1}" dt="2021-04-27T08:52:10.170" v="49"/>
          <pc:sldLayoutMkLst>
            <pc:docMk/>
            <pc:sldMasterMk cId="4218023669" sldId="2147483660"/>
            <pc:sldLayoutMk cId="2061246622" sldId="2147483663"/>
          </pc:sldLayoutMkLst>
        </pc:sldLayoutChg>
        <pc:sldLayoutChg chg="add del replId">
          <pc:chgData name="Julianna Stępień" userId="S::j.stepien@sp41.elodz.edu.pl::83ea152d-4884-4ed4-af00-0f445220fabf" providerId="AD" clId="Web-{96B61CBC-1C48-443F-9DB8-F8013D26AFC1}" dt="2021-04-27T08:52:10.170" v="49"/>
          <pc:sldLayoutMkLst>
            <pc:docMk/>
            <pc:sldMasterMk cId="4218023669" sldId="2147483660"/>
            <pc:sldLayoutMk cId="2614606340" sldId="2147483664"/>
          </pc:sldLayoutMkLst>
        </pc:sldLayoutChg>
        <pc:sldLayoutChg chg="add del replId">
          <pc:chgData name="Julianna Stępień" userId="S::j.stepien@sp41.elodz.edu.pl::83ea152d-4884-4ed4-af00-0f445220fabf" providerId="AD" clId="Web-{96B61CBC-1C48-443F-9DB8-F8013D26AFC1}" dt="2021-04-27T08:52:10.170" v="49"/>
          <pc:sldLayoutMkLst>
            <pc:docMk/>
            <pc:sldMasterMk cId="4218023669" sldId="2147483660"/>
            <pc:sldLayoutMk cId="3835844164" sldId="2147483665"/>
          </pc:sldLayoutMkLst>
        </pc:sldLayoutChg>
        <pc:sldLayoutChg chg="add del replId">
          <pc:chgData name="Julianna Stępień" userId="S::j.stepien@sp41.elodz.edu.pl::83ea152d-4884-4ed4-af00-0f445220fabf" providerId="AD" clId="Web-{96B61CBC-1C48-443F-9DB8-F8013D26AFC1}" dt="2021-04-27T08:52:10.170" v="49"/>
          <pc:sldLayoutMkLst>
            <pc:docMk/>
            <pc:sldMasterMk cId="4218023669" sldId="2147483660"/>
            <pc:sldLayoutMk cId="2812419" sldId="2147483666"/>
          </pc:sldLayoutMkLst>
        </pc:sldLayoutChg>
        <pc:sldLayoutChg chg="add del replId">
          <pc:chgData name="Julianna Stępień" userId="S::j.stepien@sp41.elodz.edu.pl::83ea152d-4884-4ed4-af00-0f445220fabf" providerId="AD" clId="Web-{96B61CBC-1C48-443F-9DB8-F8013D26AFC1}" dt="2021-04-27T08:52:10.170" v="49"/>
          <pc:sldLayoutMkLst>
            <pc:docMk/>
            <pc:sldMasterMk cId="4218023669" sldId="2147483660"/>
            <pc:sldLayoutMk cId="1415124201" sldId="2147483667"/>
          </pc:sldLayoutMkLst>
        </pc:sldLayoutChg>
        <pc:sldLayoutChg chg="add del replId">
          <pc:chgData name="Julianna Stępień" userId="S::j.stepien@sp41.elodz.edu.pl::83ea152d-4884-4ed4-af00-0f445220fabf" providerId="AD" clId="Web-{96B61CBC-1C48-443F-9DB8-F8013D26AFC1}" dt="2021-04-27T08:52:10.170" v="49"/>
          <pc:sldLayoutMkLst>
            <pc:docMk/>
            <pc:sldMasterMk cId="4218023669" sldId="2147483660"/>
            <pc:sldLayoutMk cId="2860030301" sldId="2147483668"/>
          </pc:sldLayoutMkLst>
        </pc:sldLayoutChg>
        <pc:sldLayoutChg chg="add del replId">
          <pc:chgData name="Julianna Stępień" userId="S::j.stepien@sp41.elodz.edu.pl::83ea152d-4884-4ed4-af00-0f445220fabf" providerId="AD" clId="Web-{96B61CBC-1C48-443F-9DB8-F8013D26AFC1}" dt="2021-04-27T08:52:10.170" v="49"/>
          <pc:sldLayoutMkLst>
            <pc:docMk/>
            <pc:sldMasterMk cId="4218023669" sldId="2147483660"/>
            <pc:sldLayoutMk cId="1800160681" sldId="2147483669"/>
          </pc:sldLayoutMkLst>
        </pc:sldLayoutChg>
        <pc:sldLayoutChg chg="add del replId">
          <pc:chgData name="Julianna Stępień" userId="S::j.stepien@sp41.elodz.edu.pl::83ea152d-4884-4ed4-af00-0f445220fabf" providerId="AD" clId="Web-{96B61CBC-1C48-443F-9DB8-F8013D26AFC1}" dt="2021-04-27T08:52:10.170" v="49"/>
          <pc:sldLayoutMkLst>
            <pc:docMk/>
            <pc:sldMasterMk cId="4218023669" sldId="2147483660"/>
            <pc:sldLayoutMk cId="3606976736" sldId="2147483670"/>
          </pc:sldLayoutMkLst>
        </pc:sldLayoutChg>
        <pc:sldLayoutChg chg="add del replId">
          <pc:chgData name="Julianna Stępień" userId="S::j.stepien@sp41.elodz.edu.pl::83ea152d-4884-4ed4-af00-0f445220fabf" providerId="AD" clId="Web-{96B61CBC-1C48-443F-9DB8-F8013D26AFC1}" dt="2021-04-27T08:52:10.170" v="49"/>
          <pc:sldLayoutMkLst>
            <pc:docMk/>
            <pc:sldMasterMk cId="4218023669" sldId="2147483660"/>
            <pc:sldLayoutMk cId="3436043674" sldId="2147483671"/>
          </pc:sldLayoutMkLst>
        </pc:sldLayoutChg>
      </pc:sldMasterChg>
      <pc:sldMasterChg chg="add del addSldLayout delSldLayout modSldLayout">
        <pc:chgData name="Julianna Stępień" userId="S::j.stepien@sp41.elodz.edu.pl::83ea152d-4884-4ed4-af00-0f445220fabf" providerId="AD" clId="Web-{96B61CBC-1C48-443F-9DB8-F8013D26AFC1}" dt="2021-04-27T09:29:18.524" v="62"/>
        <pc:sldMasterMkLst>
          <pc:docMk/>
          <pc:sldMasterMk cId="604755747" sldId="2147483672"/>
        </pc:sldMasterMkLst>
        <pc:sldLayoutChg chg="add del mod replId">
          <pc:chgData name="Julianna Stępień" userId="S::j.stepien@sp41.elodz.edu.pl::83ea152d-4884-4ed4-af00-0f445220fabf" providerId="AD" clId="Web-{96B61CBC-1C48-443F-9DB8-F8013D26AFC1}" dt="2021-04-27T09:29:18.524" v="62"/>
          <pc:sldLayoutMkLst>
            <pc:docMk/>
            <pc:sldMasterMk cId="604755747" sldId="2147483672"/>
            <pc:sldLayoutMk cId="1840238469" sldId="2147483673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18.524" v="62"/>
          <pc:sldLayoutMkLst>
            <pc:docMk/>
            <pc:sldMasterMk cId="604755747" sldId="2147483672"/>
            <pc:sldLayoutMk cId="3845822692" sldId="2147483674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18.524" v="62"/>
          <pc:sldLayoutMkLst>
            <pc:docMk/>
            <pc:sldMasterMk cId="604755747" sldId="2147483672"/>
            <pc:sldLayoutMk cId="3773731506" sldId="2147483675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18.524" v="62"/>
          <pc:sldLayoutMkLst>
            <pc:docMk/>
            <pc:sldMasterMk cId="604755747" sldId="2147483672"/>
            <pc:sldLayoutMk cId="2644380303" sldId="2147483676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18.524" v="62"/>
          <pc:sldLayoutMkLst>
            <pc:docMk/>
            <pc:sldMasterMk cId="604755747" sldId="2147483672"/>
            <pc:sldLayoutMk cId="533329657" sldId="2147483677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18.524" v="62"/>
          <pc:sldLayoutMkLst>
            <pc:docMk/>
            <pc:sldMasterMk cId="604755747" sldId="2147483672"/>
            <pc:sldLayoutMk cId="2768535787" sldId="2147483678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18.524" v="62"/>
          <pc:sldLayoutMkLst>
            <pc:docMk/>
            <pc:sldMasterMk cId="604755747" sldId="2147483672"/>
            <pc:sldLayoutMk cId="1094209020" sldId="2147483679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18.524" v="62"/>
          <pc:sldLayoutMkLst>
            <pc:docMk/>
            <pc:sldMasterMk cId="604755747" sldId="2147483672"/>
            <pc:sldLayoutMk cId="1368760779" sldId="2147483680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18.524" v="62"/>
          <pc:sldLayoutMkLst>
            <pc:docMk/>
            <pc:sldMasterMk cId="604755747" sldId="2147483672"/>
            <pc:sldLayoutMk cId="2114067961" sldId="2147483681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18.524" v="62"/>
          <pc:sldLayoutMkLst>
            <pc:docMk/>
            <pc:sldMasterMk cId="604755747" sldId="2147483672"/>
            <pc:sldLayoutMk cId="2152859993" sldId="2147483682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18.524" v="62"/>
          <pc:sldLayoutMkLst>
            <pc:docMk/>
            <pc:sldMasterMk cId="604755747" sldId="2147483672"/>
            <pc:sldLayoutMk cId="2513869966" sldId="2147483683"/>
          </pc:sldLayoutMkLst>
        </pc:sldLayoutChg>
      </pc:sldMasterChg>
      <pc:sldMasterChg chg="add del addSldLayout delSldLayout modSldLayout">
        <pc:chgData name="Julianna Stępień" userId="S::j.stepien@sp41.elodz.edu.pl::83ea152d-4884-4ed4-af00-0f445220fabf" providerId="AD" clId="Web-{96B61CBC-1C48-443F-9DB8-F8013D26AFC1}" dt="2021-04-27T09:29:22.978" v="63"/>
        <pc:sldMasterMkLst>
          <pc:docMk/>
          <pc:sldMasterMk cId="262612204" sldId="2147483684"/>
        </pc:sldMasterMkLst>
        <pc:sldLayoutChg chg="add del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262612204" sldId="2147483684"/>
            <pc:sldLayoutMk cId="3829136353" sldId="2147483685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262612204" sldId="2147483684"/>
            <pc:sldLayoutMk cId="3212931879" sldId="2147483686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262612204" sldId="2147483684"/>
            <pc:sldLayoutMk cId="2592084528" sldId="2147483687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262612204" sldId="2147483684"/>
            <pc:sldLayoutMk cId="2616876907" sldId="2147483688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262612204" sldId="2147483684"/>
            <pc:sldLayoutMk cId="1321496636" sldId="2147483689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262612204" sldId="2147483684"/>
            <pc:sldLayoutMk cId="3243321207" sldId="2147483690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262612204" sldId="2147483684"/>
            <pc:sldLayoutMk cId="737995299" sldId="2147483691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262612204" sldId="2147483684"/>
            <pc:sldLayoutMk cId="680448198" sldId="2147483692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262612204" sldId="2147483684"/>
            <pc:sldLayoutMk cId="2278666969" sldId="2147483693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262612204" sldId="2147483684"/>
            <pc:sldLayoutMk cId="3217466904" sldId="2147483694"/>
          </pc:sldLayoutMkLst>
        </pc:sldLayoutChg>
        <pc:sldLayoutChg chg="add del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262612204" sldId="2147483684"/>
            <pc:sldLayoutMk cId="710051307" sldId="2147483695"/>
          </pc:sldLayoutMkLst>
        </pc:sldLayoutChg>
      </pc:sldMasterChg>
      <pc:sldMasterChg chg="add addSldLayout modSldLayout">
        <pc:chgData name="Julianna Stępień" userId="S::j.stepien@sp41.elodz.edu.pl::83ea152d-4884-4ed4-af00-0f445220fabf" providerId="AD" clId="Web-{96B61CBC-1C48-443F-9DB8-F8013D26AFC1}" dt="2021-04-27T09:29:22.978" v="63"/>
        <pc:sldMasterMkLst>
          <pc:docMk/>
          <pc:sldMasterMk cId="1418285103" sldId="2147483696"/>
        </pc:sldMasterMkLst>
        <pc:sldLayoutChg chg="add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1418285103" sldId="2147483696"/>
            <pc:sldLayoutMk cId="418787949" sldId="2147483697"/>
          </pc:sldLayoutMkLst>
        </pc:sldLayoutChg>
        <pc:sldLayoutChg chg="add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1418285103" sldId="2147483696"/>
            <pc:sldLayoutMk cId="1726732562" sldId="2147483698"/>
          </pc:sldLayoutMkLst>
        </pc:sldLayoutChg>
        <pc:sldLayoutChg chg="add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1418285103" sldId="2147483696"/>
            <pc:sldLayoutMk cId="3452005392" sldId="2147483699"/>
          </pc:sldLayoutMkLst>
        </pc:sldLayoutChg>
        <pc:sldLayoutChg chg="add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1418285103" sldId="2147483696"/>
            <pc:sldLayoutMk cId="2226788560" sldId="2147483700"/>
          </pc:sldLayoutMkLst>
        </pc:sldLayoutChg>
        <pc:sldLayoutChg chg="add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1418285103" sldId="2147483696"/>
            <pc:sldLayoutMk cId="4242509119" sldId="2147483701"/>
          </pc:sldLayoutMkLst>
        </pc:sldLayoutChg>
        <pc:sldLayoutChg chg="add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1418285103" sldId="2147483696"/>
            <pc:sldLayoutMk cId="1465187961" sldId="2147483702"/>
          </pc:sldLayoutMkLst>
        </pc:sldLayoutChg>
        <pc:sldLayoutChg chg="add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1418285103" sldId="2147483696"/>
            <pc:sldLayoutMk cId="3280537636" sldId="2147483703"/>
          </pc:sldLayoutMkLst>
        </pc:sldLayoutChg>
        <pc:sldLayoutChg chg="add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1418285103" sldId="2147483696"/>
            <pc:sldLayoutMk cId="3065643527" sldId="2147483704"/>
          </pc:sldLayoutMkLst>
        </pc:sldLayoutChg>
        <pc:sldLayoutChg chg="add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1418285103" sldId="2147483696"/>
            <pc:sldLayoutMk cId="1491738471" sldId="2147483705"/>
          </pc:sldLayoutMkLst>
        </pc:sldLayoutChg>
        <pc:sldLayoutChg chg="add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1418285103" sldId="2147483696"/>
            <pc:sldLayoutMk cId="3519811544" sldId="2147483706"/>
          </pc:sldLayoutMkLst>
        </pc:sldLayoutChg>
        <pc:sldLayoutChg chg="add mod replId">
          <pc:chgData name="Julianna Stępień" userId="S::j.stepien@sp41.elodz.edu.pl::83ea152d-4884-4ed4-af00-0f445220fabf" providerId="AD" clId="Web-{96B61CBC-1C48-443F-9DB8-F8013D26AFC1}" dt="2021-04-27T09:29:22.978" v="63"/>
          <pc:sldLayoutMkLst>
            <pc:docMk/>
            <pc:sldMasterMk cId="1418285103" sldId="2147483696"/>
            <pc:sldLayoutMk cId="3640627616" sldId="2147483707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16DD3-D9CB-4944-82AB-5C768A1F34F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CB36618-B46C-4445-9E52-31A9AE4C621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Zrezygnuj z butelkowanej wody,</a:t>
          </a:r>
        </a:p>
      </dgm:t>
    </dgm:pt>
    <dgm:pt modelId="{16F4CDD1-368C-48F0-8312-0FB7048A03DB}" type="parTrans" cxnId="{89182DF5-70C1-46A6-945A-0878B9E93ED4}">
      <dgm:prSet/>
      <dgm:spPr/>
      <dgm:t>
        <a:bodyPr/>
        <a:lstStyle/>
        <a:p>
          <a:endParaRPr lang="en-US"/>
        </a:p>
      </dgm:t>
    </dgm:pt>
    <dgm:pt modelId="{EC3A4273-A30D-43AC-B247-D55D8B65087C}" type="sibTrans" cxnId="{89182DF5-70C1-46A6-945A-0878B9E93ED4}">
      <dgm:prSet/>
      <dgm:spPr/>
      <dgm:t>
        <a:bodyPr/>
        <a:lstStyle/>
        <a:p>
          <a:endParaRPr lang="en-US"/>
        </a:p>
      </dgm:t>
    </dgm:pt>
    <dgm:pt modelId="{E7835737-59D3-4B9E-8309-C74D0CFEE0A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Noś własne torby na zakupy,</a:t>
          </a:r>
        </a:p>
      </dgm:t>
    </dgm:pt>
    <dgm:pt modelId="{3494A800-6594-4EA4-8521-C5907B0754F5}" type="parTrans" cxnId="{9054ECCE-0D2E-43C1-A92F-82A99154E0BF}">
      <dgm:prSet/>
      <dgm:spPr/>
      <dgm:t>
        <a:bodyPr/>
        <a:lstStyle/>
        <a:p>
          <a:endParaRPr lang="en-US"/>
        </a:p>
      </dgm:t>
    </dgm:pt>
    <dgm:pt modelId="{A38C2623-BB42-4A11-805D-61D5C4FB36BE}" type="sibTrans" cxnId="{9054ECCE-0D2E-43C1-A92F-82A99154E0BF}">
      <dgm:prSet/>
      <dgm:spPr/>
      <dgm:t>
        <a:bodyPr/>
        <a:lstStyle/>
        <a:p>
          <a:endParaRPr lang="en-US"/>
        </a:p>
      </dgm:t>
    </dgm:pt>
    <dgm:pt modelId="{057E33BB-BCAB-41C6-A4C2-A024751FA44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Pakuj żywność we własne opakowania,</a:t>
          </a:r>
        </a:p>
      </dgm:t>
    </dgm:pt>
    <dgm:pt modelId="{728BAFAC-0C2F-40BF-9FEC-67724B540523}" type="parTrans" cxnId="{28241277-011C-4901-885A-79A135C951B1}">
      <dgm:prSet/>
      <dgm:spPr/>
      <dgm:t>
        <a:bodyPr/>
        <a:lstStyle/>
        <a:p>
          <a:endParaRPr lang="en-US"/>
        </a:p>
      </dgm:t>
    </dgm:pt>
    <dgm:pt modelId="{6AA1739F-40C9-43DE-AA0E-AD1B60CA7A4A}" type="sibTrans" cxnId="{28241277-011C-4901-885A-79A135C951B1}">
      <dgm:prSet/>
      <dgm:spPr/>
      <dgm:t>
        <a:bodyPr/>
        <a:lstStyle/>
        <a:p>
          <a:endParaRPr lang="en-US"/>
        </a:p>
      </dgm:t>
    </dgm:pt>
    <dgm:pt modelId="{61C1B05D-9F5F-4A9B-B748-A4AB1B0C9D4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Zrezygnuj z określonych produktów </a:t>
          </a:r>
          <a:r>
            <a:rPr lang="en-US" b="1"/>
            <a:t>plastikowych</a:t>
          </a:r>
          <a:r>
            <a:rPr lang="en-US"/>
            <a:t>,</a:t>
          </a:r>
        </a:p>
      </dgm:t>
    </dgm:pt>
    <dgm:pt modelId="{CC6D2D69-225D-47E6-90F9-A71493CC2F26}" type="parTrans" cxnId="{099E558D-DBEE-4F11-9035-32420C65F26D}">
      <dgm:prSet/>
      <dgm:spPr/>
      <dgm:t>
        <a:bodyPr/>
        <a:lstStyle/>
        <a:p>
          <a:endParaRPr lang="en-US"/>
        </a:p>
      </dgm:t>
    </dgm:pt>
    <dgm:pt modelId="{646FEA3E-A97B-4053-9074-B31146A2878B}" type="sibTrans" cxnId="{099E558D-DBEE-4F11-9035-32420C65F26D}">
      <dgm:prSet/>
      <dgm:spPr/>
      <dgm:t>
        <a:bodyPr/>
        <a:lstStyle/>
        <a:p>
          <a:endParaRPr lang="en-US"/>
        </a:p>
      </dgm:t>
    </dgm:pt>
    <dgm:pt modelId="{C8A4D2CE-74BD-4CD2-9F38-FC8C895B68C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Zrezygnuj z dań gotowych, na wynos i cateringu dietetycznego.</a:t>
          </a:r>
        </a:p>
      </dgm:t>
    </dgm:pt>
    <dgm:pt modelId="{AD3FC1E5-B024-4FF3-B756-F5FBED4E7711}" type="parTrans" cxnId="{7C56D855-94AB-4448-BC06-34E43A1F6F59}">
      <dgm:prSet/>
      <dgm:spPr/>
      <dgm:t>
        <a:bodyPr/>
        <a:lstStyle/>
        <a:p>
          <a:endParaRPr lang="en-US"/>
        </a:p>
      </dgm:t>
    </dgm:pt>
    <dgm:pt modelId="{304B9752-F875-4ADF-9FA3-B4D8B73F3384}" type="sibTrans" cxnId="{7C56D855-94AB-4448-BC06-34E43A1F6F59}">
      <dgm:prSet/>
      <dgm:spPr/>
      <dgm:t>
        <a:bodyPr/>
        <a:lstStyle/>
        <a:p>
          <a:endParaRPr lang="en-US"/>
        </a:p>
      </dgm:t>
    </dgm:pt>
    <dgm:pt modelId="{5B90FD4A-4732-4E34-AD4A-3B886B0E76FD}" type="pres">
      <dgm:prSet presAssocID="{81A16DD3-D9CB-4944-82AB-5C768A1F34F1}" presName="root" presStyleCnt="0">
        <dgm:presLayoutVars>
          <dgm:dir/>
          <dgm:resizeHandles val="exact"/>
        </dgm:presLayoutVars>
      </dgm:prSet>
      <dgm:spPr/>
    </dgm:pt>
    <dgm:pt modelId="{2462201E-FDDF-47CC-8959-F646BA2BF87E}" type="pres">
      <dgm:prSet presAssocID="{0CB36618-B46C-4445-9E52-31A9AE4C6217}" presName="compNode" presStyleCnt="0"/>
      <dgm:spPr/>
    </dgm:pt>
    <dgm:pt modelId="{686BB606-33AC-4DAB-9293-480F803D4BB3}" type="pres">
      <dgm:prSet presAssocID="{0CB36618-B46C-4445-9E52-31A9AE4C6217}" presName="bgRect" presStyleLbl="bgShp" presStyleIdx="0" presStyleCnt="5"/>
      <dgm:spPr/>
    </dgm:pt>
    <dgm:pt modelId="{C1FA4B16-6049-4826-83FE-624857C14B22}" type="pres">
      <dgm:prSet presAssocID="{0CB36618-B46C-4445-9E52-31A9AE4C621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yba"/>
        </a:ext>
      </dgm:extLst>
    </dgm:pt>
    <dgm:pt modelId="{6EF87658-9FA6-45D7-9846-12A22EA80A5D}" type="pres">
      <dgm:prSet presAssocID="{0CB36618-B46C-4445-9E52-31A9AE4C6217}" presName="spaceRect" presStyleCnt="0"/>
      <dgm:spPr/>
    </dgm:pt>
    <dgm:pt modelId="{C559AA22-4175-49A4-9756-D27AF4BC78AC}" type="pres">
      <dgm:prSet presAssocID="{0CB36618-B46C-4445-9E52-31A9AE4C6217}" presName="parTx" presStyleLbl="revTx" presStyleIdx="0" presStyleCnt="5">
        <dgm:presLayoutVars>
          <dgm:chMax val="0"/>
          <dgm:chPref val="0"/>
        </dgm:presLayoutVars>
      </dgm:prSet>
      <dgm:spPr/>
    </dgm:pt>
    <dgm:pt modelId="{BAAB5B15-7216-4680-8D3A-0215C32FABCF}" type="pres">
      <dgm:prSet presAssocID="{EC3A4273-A30D-43AC-B247-D55D8B65087C}" presName="sibTrans" presStyleCnt="0"/>
      <dgm:spPr/>
    </dgm:pt>
    <dgm:pt modelId="{E9379F78-DD25-4DE1-A9E4-D16C036A1DD0}" type="pres">
      <dgm:prSet presAssocID="{E7835737-59D3-4B9E-8309-C74D0CFEE0A6}" presName="compNode" presStyleCnt="0"/>
      <dgm:spPr/>
    </dgm:pt>
    <dgm:pt modelId="{9213A635-E4CA-46E1-817D-3D27A615112E}" type="pres">
      <dgm:prSet presAssocID="{E7835737-59D3-4B9E-8309-C74D0CFEE0A6}" presName="bgRect" presStyleLbl="bgShp" presStyleIdx="1" presStyleCnt="5"/>
      <dgm:spPr/>
    </dgm:pt>
    <dgm:pt modelId="{1FABD4F9-0859-46D2-AA1B-289CEC4CD81E}" type="pres">
      <dgm:prSet presAssocID="{E7835737-59D3-4B9E-8309-C74D0CFEE0A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ping bag"/>
        </a:ext>
      </dgm:extLst>
    </dgm:pt>
    <dgm:pt modelId="{9CC6B198-6FBC-4E13-A813-0B7344992DCF}" type="pres">
      <dgm:prSet presAssocID="{E7835737-59D3-4B9E-8309-C74D0CFEE0A6}" presName="spaceRect" presStyleCnt="0"/>
      <dgm:spPr/>
    </dgm:pt>
    <dgm:pt modelId="{0682E925-8EB1-4443-8A38-1BCD342092B6}" type="pres">
      <dgm:prSet presAssocID="{E7835737-59D3-4B9E-8309-C74D0CFEE0A6}" presName="parTx" presStyleLbl="revTx" presStyleIdx="1" presStyleCnt="5">
        <dgm:presLayoutVars>
          <dgm:chMax val="0"/>
          <dgm:chPref val="0"/>
        </dgm:presLayoutVars>
      </dgm:prSet>
      <dgm:spPr/>
    </dgm:pt>
    <dgm:pt modelId="{E783C8F3-5FDD-4D59-BC3A-F407913D4F1B}" type="pres">
      <dgm:prSet presAssocID="{A38C2623-BB42-4A11-805D-61D5C4FB36BE}" presName="sibTrans" presStyleCnt="0"/>
      <dgm:spPr/>
    </dgm:pt>
    <dgm:pt modelId="{2442BEDE-0626-40A9-9839-4EE9D55CCB7E}" type="pres">
      <dgm:prSet presAssocID="{057E33BB-BCAB-41C6-A4C2-A024751FA445}" presName="compNode" presStyleCnt="0"/>
      <dgm:spPr/>
    </dgm:pt>
    <dgm:pt modelId="{A58D9B8F-1ACE-4BD9-829C-D35E4F117107}" type="pres">
      <dgm:prSet presAssocID="{057E33BB-BCAB-41C6-A4C2-A024751FA445}" presName="bgRect" presStyleLbl="bgShp" presStyleIdx="2" presStyleCnt="5"/>
      <dgm:spPr/>
    </dgm:pt>
    <dgm:pt modelId="{CB8DF0EF-7AF9-465B-9F61-2ECE3AA14A98}" type="pres">
      <dgm:prSet presAssocID="{057E33BB-BCAB-41C6-A4C2-A024751FA44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udełko"/>
        </a:ext>
      </dgm:extLst>
    </dgm:pt>
    <dgm:pt modelId="{846DAA01-0A0D-462E-8E2C-6EFB87590BF8}" type="pres">
      <dgm:prSet presAssocID="{057E33BB-BCAB-41C6-A4C2-A024751FA445}" presName="spaceRect" presStyleCnt="0"/>
      <dgm:spPr/>
    </dgm:pt>
    <dgm:pt modelId="{703BEBA0-75BB-4FD5-B03D-06520B4DA476}" type="pres">
      <dgm:prSet presAssocID="{057E33BB-BCAB-41C6-A4C2-A024751FA445}" presName="parTx" presStyleLbl="revTx" presStyleIdx="2" presStyleCnt="5">
        <dgm:presLayoutVars>
          <dgm:chMax val="0"/>
          <dgm:chPref val="0"/>
        </dgm:presLayoutVars>
      </dgm:prSet>
      <dgm:spPr/>
    </dgm:pt>
    <dgm:pt modelId="{C6EA8DF7-D82E-4FFC-939A-CE5FD68D5B3E}" type="pres">
      <dgm:prSet presAssocID="{6AA1739F-40C9-43DE-AA0E-AD1B60CA7A4A}" presName="sibTrans" presStyleCnt="0"/>
      <dgm:spPr/>
    </dgm:pt>
    <dgm:pt modelId="{EFDBA35B-0279-4CDC-BDFC-6990CAFDB5F4}" type="pres">
      <dgm:prSet presAssocID="{61C1B05D-9F5F-4A9B-B748-A4AB1B0C9D43}" presName="compNode" presStyleCnt="0"/>
      <dgm:spPr/>
    </dgm:pt>
    <dgm:pt modelId="{7F203BFB-8F1B-41FE-8A9A-B018081498DA}" type="pres">
      <dgm:prSet presAssocID="{61C1B05D-9F5F-4A9B-B748-A4AB1B0C9D43}" presName="bgRect" presStyleLbl="bgShp" presStyleIdx="3" presStyleCnt="5"/>
      <dgm:spPr/>
    </dgm:pt>
    <dgm:pt modelId="{EF1E60F0-9EF5-414C-B0E3-C18EF52FA476}" type="pres">
      <dgm:prSet presAssocID="{61C1B05D-9F5F-4A9B-B748-A4AB1B0C9D4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mykać"/>
        </a:ext>
      </dgm:extLst>
    </dgm:pt>
    <dgm:pt modelId="{FFD28F75-9E77-463A-92A3-9406E4D7A4BA}" type="pres">
      <dgm:prSet presAssocID="{61C1B05D-9F5F-4A9B-B748-A4AB1B0C9D43}" presName="spaceRect" presStyleCnt="0"/>
      <dgm:spPr/>
    </dgm:pt>
    <dgm:pt modelId="{E01856DC-216C-40E5-B132-81305456B6DB}" type="pres">
      <dgm:prSet presAssocID="{61C1B05D-9F5F-4A9B-B748-A4AB1B0C9D43}" presName="parTx" presStyleLbl="revTx" presStyleIdx="3" presStyleCnt="5">
        <dgm:presLayoutVars>
          <dgm:chMax val="0"/>
          <dgm:chPref val="0"/>
        </dgm:presLayoutVars>
      </dgm:prSet>
      <dgm:spPr/>
    </dgm:pt>
    <dgm:pt modelId="{36310051-90B0-45AD-ACCD-7000D1E31551}" type="pres">
      <dgm:prSet presAssocID="{646FEA3E-A97B-4053-9074-B31146A2878B}" presName="sibTrans" presStyleCnt="0"/>
      <dgm:spPr/>
    </dgm:pt>
    <dgm:pt modelId="{FE3C9B71-B17C-432D-82E4-B857E53E812E}" type="pres">
      <dgm:prSet presAssocID="{C8A4D2CE-74BD-4CD2-9F38-FC8C895B68C4}" presName="compNode" presStyleCnt="0"/>
      <dgm:spPr/>
    </dgm:pt>
    <dgm:pt modelId="{D4B0D6D5-1F6C-4982-B393-2853E5374D27}" type="pres">
      <dgm:prSet presAssocID="{C8A4D2CE-74BD-4CD2-9F38-FC8C895B68C4}" presName="bgRect" presStyleLbl="bgShp" presStyleIdx="4" presStyleCnt="5"/>
      <dgm:spPr/>
    </dgm:pt>
    <dgm:pt modelId="{5A1C157F-D649-4AA1-B927-D7EC113B09FF}" type="pres">
      <dgm:prSet presAssocID="{C8A4D2CE-74BD-4CD2-9F38-FC8C895B68C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ód na patyku"/>
        </a:ext>
      </dgm:extLst>
    </dgm:pt>
    <dgm:pt modelId="{343F427E-7B54-439C-96B3-90A9D8B53629}" type="pres">
      <dgm:prSet presAssocID="{C8A4D2CE-74BD-4CD2-9F38-FC8C895B68C4}" presName="spaceRect" presStyleCnt="0"/>
      <dgm:spPr/>
    </dgm:pt>
    <dgm:pt modelId="{FF93F376-5753-4FA1-B893-B5624FA9F64F}" type="pres">
      <dgm:prSet presAssocID="{C8A4D2CE-74BD-4CD2-9F38-FC8C895B68C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2CC1F01-5A52-4950-8CEC-12CD7DDCD78E}" type="presOf" srcId="{C8A4D2CE-74BD-4CD2-9F38-FC8C895B68C4}" destId="{FF93F376-5753-4FA1-B893-B5624FA9F64F}" srcOrd="0" destOrd="0" presId="urn:microsoft.com/office/officeart/2018/2/layout/IconVerticalSolidList"/>
    <dgm:cxn modelId="{C8E8D240-9677-4C31-99B9-CF8B4907F976}" type="presOf" srcId="{057E33BB-BCAB-41C6-A4C2-A024751FA445}" destId="{703BEBA0-75BB-4FD5-B03D-06520B4DA476}" srcOrd="0" destOrd="0" presId="urn:microsoft.com/office/officeart/2018/2/layout/IconVerticalSolidList"/>
    <dgm:cxn modelId="{8F90016F-ACBF-4E2D-8786-F05C7036BA9A}" type="presOf" srcId="{E7835737-59D3-4B9E-8309-C74D0CFEE0A6}" destId="{0682E925-8EB1-4443-8A38-1BCD342092B6}" srcOrd="0" destOrd="0" presId="urn:microsoft.com/office/officeart/2018/2/layout/IconVerticalSolidList"/>
    <dgm:cxn modelId="{7C56D855-94AB-4448-BC06-34E43A1F6F59}" srcId="{81A16DD3-D9CB-4944-82AB-5C768A1F34F1}" destId="{C8A4D2CE-74BD-4CD2-9F38-FC8C895B68C4}" srcOrd="4" destOrd="0" parTransId="{AD3FC1E5-B024-4FF3-B756-F5FBED4E7711}" sibTransId="{304B9752-F875-4ADF-9FA3-B4D8B73F3384}"/>
    <dgm:cxn modelId="{28241277-011C-4901-885A-79A135C951B1}" srcId="{81A16DD3-D9CB-4944-82AB-5C768A1F34F1}" destId="{057E33BB-BCAB-41C6-A4C2-A024751FA445}" srcOrd="2" destOrd="0" parTransId="{728BAFAC-0C2F-40BF-9FEC-67724B540523}" sibTransId="{6AA1739F-40C9-43DE-AA0E-AD1B60CA7A4A}"/>
    <dgm:cxn modelId="{589A0D58-A28C-4B82-8D01-0CB1E7A18414}" type="presOf" srcId="{61C1B05D-9F5F-4A9B-B748-A4AB1B0C9D43}" destId="{E01856DC-216C-40E5-B132-81305456B6DB}" srcOrd="0" destOrd="0" presId="urn:microsoft.com/office/officeart/2018/2/layout/IconVerticalSolidList"/>
    <dgm:cxn modelId="{099E558D-DBEE-4F11-9035-32420C65F26D}" srcId="{81A16DD3-D9CB-4944-82AB-5C768A1F34F1}" destId="{61C1B05D-9F5F-4A9B-B748-A4AB1B0C9D43}" srcOrd="3" destOrd="0" parTransId="{CC6D2D69-225D-47E6-90F9-A71493CC2F26}" sibTransId="{646FEA3E-A97B-4053-9074-B31146A2878B}"/>
    <dgm:cxn modelId="{B7D0F09C-33C3-4E54-B075-5BA9CFF59AD6}" type="presOf" srcId="{0CB36618-B46C-4445-9E52-31A9AE4C6217}" destId="{C559AA22-4175-49A4-9756-D27AF4BC78AC}" srcOrd="0" destOrd="0" presId="urn:microsoft.com/office/officeart/2018/2/layout/IconVerticalSolidList"/>
    <dgm:cxn modelId="{16748DC7-4F23-4845-B2DB-58FE4CF658AA}" type="presOf" srcId="{81A16DD3-D9CB-4944-82AB-5C768A1F34F1}" destId="{5B90FD4A-4732-4E34-AD4A-3B886B0E76FD}" srcOrd="0" destOrd="0" presId="urn:microsoft.com/office/officeart/2018/2/layout/IconVerticalSolidList"/>
    <dgm:cxn modelId="{9054ECCE-0D2E-43C1-A92F-82A99154E0BF}" srcId="{81A16DD3-D9CB-4944-82AB-5C768A1F34F1}" destId="{E7835737-59D3-4B9E-8309-C74D0CFEE0A6}" srcOrd="1" destOrd="0" parTransId="{3494A800-6594-4EA4-8521-C5907B0754F5}" sibTransId="{A38C2623-BB42-4A11-805D-61D5C4FB36BE}"/>
    <dgm:cxn modelId="{89182DF5-70C1-46A6-945A-0878B9E93ED4}" srcId="{81A16DD3-D9CB-4944-82AB-5C768A1F34F1}" destId="{0CB36618-B46C-4445-9E52-31A9AE4C6217}" srcOrd="0" destOrd="0" parTransId="{16F4CDD1-368C-48F0-8312-0FB7048A03DB}" sibTransId="{EC3A4273-A30D-43AC-B247-D55D8B65087C}"/>
    <dgm:cxn modelId="{88143407-7656-4608-BE36-723309FFF47A}" type="presParOf" srcId="{5B90FD4A-4732-4E34-AD4A-3B886B0E76FD}" destId="{2462201E-FDDF-47CC-8959-F646BA2BF87E}" srcOrd="0" destOrd="0" presId="urn:microsoft.com/office/officeart/2018/2/layout/IconVerticalSolidList"/>
    <dgm:cxn modelId="{9658FFD6-DEF2-462B-A129-31C092490749}" type="presParOf" srcId="{2462201E-FDDF-47CC-8959-F646BA2BF87E}" destId="{686BB606-33AC-4DAB-9293-480F803D4BB3}" srcOrd="0" destOrd="0" presId="urn:microsoft.com/office/officeart/2018/2/layout/IconVerticalSolidList"/>
    <dgm:cxn modelId="{7A70EE6D-1ACC-47AF-8F9D-D998846A6D73}" type="presParOf" srcId="{2462201E-FDDF-47CC-8959-F646BA2BF87E}" destId="{C1FA4B16-6049-4826-83FE-624857C14B22}" srcOrd="1" destOrd="0" presId="urn:microsoft.com/office/officeart/2018/2/layout/IconVerticalSolidList"/>
    <dgm:cxn modelId="{0705CF80-8F0A-4524-BF1A-E631397D748A}" type="presParOf" srcId="{2462201E-FDDF-47CC-8959-F646BA2BF87E}" destId="{6EF87658-9FA6-45D7-9846-12A22EA80A5D}" srcOrd="2" destOrd="0" presId="urn:microsoft.com/office/officeart/2018/2/layout/IconVerticalSolidList"/>
    <dgm:cxn modelId="{2EA11786-B57B-46EC-9981-E23E9F5E7B6F}" type="presParOf" srcId="{2462201E-FDDF-47CC-8959-F646BA2BF87E}" destId="{C559AA22-4175-49A4-9756-D27AF4BC78AC}" srcOrd="3" destOrd="0" presId="urn:microsoft.com/office/officeart/2018/2/layout/IconVerticalSolidList"/>
    <dgm:cxn modelId="{3B15E478-883A-40A3-8DEC-C432268D4EE5}" type="presParOf" srcId="{5B90FD4A-4732-4E34-AD4A-3B886B0E76FD}" destId="{BAAB5B15-7216-4680-8D3A-0215C32FABCF}" srcOrd="1" destOrd="0" presId="urn:microsoft.com/office/officeart/2018/2/layout/IconVerticalSolidList"/>
    <dgm:cxn modelId="{462B18BB-E96B-4391-B9C9-869AFFDEBBE8}" type="presParOf" srcId="{5B90FD4A-4732-4E34-AD4A-3B886B0E76FD}" destId="{E9379F78-DD25-4DE1-A9E4-D16C036A1DD0}" srcOrd="2" destOrd="0" presId="urn:microsoft.com/office/officeart/2018/2/layout/IconVerticalSolidList"/>
    <dgm:cxn modelId="{1EE7AD4A-BA59-49EF-BD96-68CF5008E89A}" type="presParOf" srcId="{E9379F78-DD25-4DE1-A9E4-D16C036A1DD0}" destId="{9213A635-E4CA-46E1-817D-3D27A615112E}" srcOrd="0" destOrd="0" presId="urn:microsoft.com/office/officeart/2018/2/layout/IconVerticalSolidList"/>
    <dgm:cxn modelId="{C041A224-2A3D-4158-BC72-428233220C78}" type="presParOf" srcId="{E9379F78-DD25-4DE1-A9E4-D16C036A1DD0}" destId="{1FABD4F9-0859-46D2-AA1B-289CEC4CD81E}" srcOrd="1" destOrd="0" presId="urn:microsoft.com/office/officeart/2018/2/layout/IconVerticalSolidList"/>
    <dgm:cxn modelId="{F6FA3E20-AA5B-493D-8AF1-368680EC4435}" type="presParOf" srcId="{E9379F78-DD25-4DE1-A9E4-D16C036A1DD0}" destId="{9CC6B198-6FBC-4E13-A813-0B7344992DCF}" srcOrd="2" destOrd="0" presId="urn:microsoft.com/office/officeart/2018/2/layout/IconVerticalSolidList"/>
    <dgm:cxn modelId="{3B34E24A-9477-4315-AE52-B3661DEE8E11}" type="presParOf" srcId="{E9379F78-DD25-4DE1-A9E4-D16C036A1DD0}" destId="{0682E925-8EB1-4443-8A38-1BCD342092B6}" srcOrd="3" destOrd="0" presId="urn:microsoft.com/office/officeart/2018/2/layout/IconVerticalSolidList"/>
    <dgm:cxn modelId="{622E4E5C-7F19-4E75-87D9-1A9930497ADA}" type="presParOf" srcId="{5B90FD4A-4732-4E34-AD4A-3B886B0E76FD}" destId="{E783C8F3-5FDD-4D59-BC3A-F407913D4F1B}" srcOrd="3" destOrd="0" presId="urn:microsoft.com/office/officeart/2018/2/layout/IconVerticalSolidList"/>
    <dgm:cxn modelId="{3745865D-724E-4F9D-8960-5ED2FB1D0FFF}" type="presParOf" srcId="{5B90FD4A-4732-4E34-AD4A-3B886B0E76FD}" destId="{2442BEDE-0626-40A9-9839-4EE9D55CCB7E}" srcOrd="4" destOrd="0" presId="urn:microsoft.com/office/officeart/2018/2/layout/IconVerticalSolidList"/>
    <dgm:cxn modelId="{CF460942-EA39-43DD-82BB-9F6B41E1ADA0}" type="presParOf" srcId="{2442BEDE-0626-40A9-9839-4EE9D55CCB7E}" destId="{A58D9B8F-1ACE-4BD9-829C-D35E4F117107}" srcOrd="0" destOrd="0" presId="urn:microsoft.com/office/officeart/2018/2/layout/IconVerticalSolidList"/>
    <dgm:cxn modelId="{5ADBEB69-DC86-4D32-A152-CA812D5F37EE}" type="presParOf" srcId="{2442BEDE-0626-40A9-9839-4EE9D55CCB7E}" destId="{CB8DF0EF-7AF9-465B-9F61-2ECE3AA14A98}" srcOrd="1" destOrd="0" presId="urn:microsoft.com/office/officeart/2018/2/layout/IconVerticalSolidList"/>
    <dgm:cxn modelId="{D10FE50F-911F-46F0-A279-A9D1DBFA1781}" type="presParOf" srcId="{2442BEDE-0626-40A9-9839-4EE9D55CCB7E}" destId="{846DAA01-0A0D-462E-8E2C-6EFB87590BF8}" srcOrd="2" destOrd="0" presId="urn:microsoft.com/office/officeart/2018/2/layout/IconVerticalSolidList"/>
    <dgm:cxn modelId="{F908FF29-DBA7-4F37-AC09-3A5C59674883}" type="presParOf" srcId="{2442BEDE-0626-40A9-9839-4EE9D55CCB7E}" destId="{703BEBA0-75BB-4FD5-B03D-06520B4DA476}" srcOrd="3" destOrd="0" presId="urn:microsoft.com/office/officeart/2018/2/layout/IconVerticalSolidList"/>
    <dgm:cxn modelId="{071E9FB7-93BD-4B1E-807F-DEC486F10442}" type="presParOf" srcId="{5B90FD4A-4732-4E34-AD4A-3B886B0E76FD}" destId="{C6EA8DF7-D82E-4FFC-939A-CE5FD68D5B3E}" srcOrd="5" destOrd="0" presId="urn:microsoft.com/office/officeart/2018/2/layout/IconVerticalSolidList"/>
    <dgm:cxn modelId="{1FF1B0CA-B8A2-4EE3-A66D-1F248ADD52FF}" type="presParOf" srcId="{5B90FD4A-4732-4E34-AD4A-3B886B0E76FD}" destId="{EFDBA35B-0279-4CDC-BDFC-6990CAFDB5F4}" srcOrd="6" destOrd="0" presId="urn:microsoft.com/office/officeart/2018/2/layout/IconVerticalSolidList"/>
    <dgm:cxn modelId="{B5E4D218-4EAC-4E96-9C4B-ED4AAF093FDE}" type="presParOf" srcId="{EFDBA35B-0279-4CDC-BDFC-6990CAFDB5F4}" destId="{7F203BFB-8F1B-41FE-8A9A-B018081498DA}" srcOrd="0" destOrd="0" presId="urn:microsoft.com/office/officeart/2018/2/layout/IconVerticalSolidList"/>
    <dgm:cxn modelId="{63AC6D81-7F33-4DA9-A0CB-5587A3D0BCDE}" type="presParOf" srcId="{EFDBA35B-0279-4CDC-BDFC-6990CAFDB5F4}" destId="{EF1E60F0-9EF5-414C-B0E3-C18EF52FA476}" srcOrd="1" destOrd="0" presId="urn:microsoft.com/office/officeart/2018/2/layout/IconVerticalSolidList"/>
    <dgm:cxn modelId="{8242DEE0-47A5-49C5-868E-CFC0762C777D}" type="presParOf" srcId="{EFDBA35B-0279-4CDC-BDFC-6990CAFDB5F4}" destId="{FFD28F75-9E77-463A-92A3-9406E4D7A4BA}" srcOrd="2" destOrd="0" presId="urn:microsoft.com/office/officeart/2018/2/layout/IconVerticalSolidList"/>
    <dgm:cxn modelId="{007BD3DD-2EB2-4E84-9AD1-946074081F8A}" type="presParOf" srcId="{EFDBA35B-0279-4CDC-BDFC-6990CAFDB5F4}" destId="{E01856DC-216C-40E5-B132-81305456B6DB}" srcOrd="3" destOrd="0" presId="urn:microsoft.com/office/officeart/2018/2/layout/IconVerticalSolidList"/>
    <dgm:cxn modelId="{B94DAB13-A659-4457-9796-8D9000AA4676}" type="presParOf" srcId="{5B90FD4A-4732-4E34-AD4A-3B886B0E76FD}" destId="{36310051-90B0-45AD-ACCD-7000D1E31551}" srcOrd="7" destOrd="0" presId="urn:microsoft.com/office/officeart/2018/2/layout/IconVerticalSolidList"/>
    <dgm:cxn modelId="{3C6F140F-0629-4945-9A53-6B2340BDD585}" type="presParOf" srcId="{5B90FD4A-4732-4E34-AD4A-3B886B0E76FD}" destId="{FE3C9B71-B17C-432D-82E4-B857E53E812E}" srcOrd="8" destOrd="0" presId="urn:microsoft.com/office/officeart/2018/2/layout/IconVerticalSolidList"/>
    <dgm:cxn modelId="{749E5164-568E-44D1-803D-489319D47841}" type="presParOf" srcId="{FE3C9B71-B17C-432D-82E4-B857E53E812E}" destId="{D4B0D6D5-1F6C-4982-B393-2853E5374D27}" srcOrd="0" destOrd="0" presId="urn:microsoft.com/office/officeart/2018/2/layout/IconVerticalSolidList"/>
    <dgm:cxn modelId="{8163D123-5A49-40D6-B315-804AFDA3A7F5}" type="presParOf" srcId="{FE3C9B71-B17C-432D-82E4-B857E53E812E}" destId="{5A1C157F-D649-4AA1-B927-D7EC113B09FF}" srcOrd="1" destOrd="0" presId="urn:microsoft.com/office/officeart/2018/2/layout/IconVerticalSolidList"/>
    <dgm:cxn modelId="{55A8115B-3D90-4D39-8BBD-7D0E486392CA}" type="presParOf" srcId="{FE3C9B71-B17C-432D-82E4-B857E53E812E}" destId="{343F427E-7B54-439C-96B3-90A9D8B53629}" srcOrd="2" destOrd="0" presId="urn:microsoft.com/office/officeart/2018/2/layout/IconVerticalSolidList"/>
    <dgm:cxn modelId="{5BE4EF7F-7126-4A24-ADEF-BA62F5FD6F70}" type="presParOf" srcId="{FE3C9B71-B17C-432D-82E4-B857E53E812E}" destId="{FF93F376-5753-4FA1-B893-B5624FA9F64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BB606-33AC-4DAB-9293-480F803D4BB3}">
      <dsp:nvSpPr>
        <dsp:cNvPr id="0" name=""/>
        <dsp:cNvSpPr/>
      </dsp:nvSpPr>
      <dsp:spPr>
        <a:xfrm>
          <a:off x="0" y="4009"/>
          <a:ext cx="6054725" cy="85406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A4B16-6049-4826-83FE-624857C14B22}">
      <dsp:nvSpPr>
        <dsp:cNvPr id="0" name=""/>
        <dsp:cNvSpPr/>
      </dsp:nvSpPr>
      <dsp:spPr>
        <a:xfrm>
          <a:off x="258353" y="196173"/>
          <a:ext cx="469733" cy="4697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9AA22-4175-49A4-9756-D27AF4BC78AC}">
      <dsp:nvSpPr>
        <dsp:cNvPr id="0" name=""/>
        <dsp:cNvSpPr/>
      </dsp:nvSpPr>
      <dsp:spPr>
        <a:xfrm>
          <a:off x="986440" y="4009"/>
          <a:ext cx="5068284" cy="854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388" tIns="90388" rIns="90388" bIns="9038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Zrezygnuj z butelkowanej wody,</a:t>
          </a:r>
        </a:p>
      </dsp:txBody>
      <dsp:txXfrm>
        <a:off x="986440" y="4009"/>
        <a:ext cx="5068284" cy="854061"/>
      </dsp:txXfrm>
    </dsp:sp>
    <dsp:sp modelId="{9213A635-E4CA-46E1-817D-3D27A615112E}">
      <dsp:nvSpPr>
        <dsp:cNvPr id="0" name=""/>
        <dsp:cNvSpPr/>
      </dsp:nvSpPr>
      <dsp:spPr>
        <a:xfrm>
          <a:off x="0" y="1071586"/>
          <a:ext cx="6054725" cy="85406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ABD4F9-0859-46D2-AA1B-289CEC4CD81E}">
      <dsp:nvSpPr>
        <dsp:cNvPr id="0" name=""/>
        <dsp:cNvSpPr/>
      </dsp:nvSpPr>
      <dsp:spPr>
        <a:xfrm>
          <a:off x="258353" y="1263750"/>
          <a:ext cx="469733" cy="4697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2E925-8EB1-4443-8A38-1BCD342092B6}">
      <dsp:nvSpPr>
        <dsp:cNvPr id="0" name=""/>
        <dsp:cNvSpPr/>
      </dsp:nvSpPr>
      <dsp:spPr>
        <a:xfrm>
          <a:off x="986440" y="1071586"/>
          <a:ext cx="5068284" cy="854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388" tIns="90388" rIns="90388" bIns="9038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Noś własne torby na zakupy,</a:t>
          </a:r>
        </a:p>
      </dsp:txBody>
      <dsp:txXfrm>
        <a:off x="986440" y="1071586"/>
        <a:ext cx="5068284" cy="854061"/>
      </dsp:txXfrm>
    </dsp:sp>
    <dsp:sp modelId="{A58D9B8F-1ACE-4BD9-829C-D35E4F117107}">
      <dsp:nvSpPr>
        <dsp:cNvPr id="0" name=""/>
        <dsp:cNvSpPr/>
      </dsp:nvSpPr>
      <dsp:spPr>
        <a:xfrm>
          <a:off x="0" y="2139162"/>
          <a:ext cx="6054725" cy="85406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8DF0EF-7AF9-465B-9F61-2ECE3AA14A98}">
      <dsp:nvSpPr>
        <dsp:cNvPr id="0" name=""/>
        <dsp:cNvSpPr/>
      </dsp:nvSpPr>
      <dsp:spPr>
        <a:xfrm>
          <a:off x="258353" y="2331326"/>
          <a:ext cx="469733" cy="4697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BEBA0-75BB-4FD5-B03D-06520B4DA476}">
      <dsp:nvSpPr>
        <dsp:cNvPr id="0" name=""/>
        <dsp:cNvSpPr/>
      </dsp:nvSpPr>
      <dsp:spPr>
        <a:xfrm>
          <a:off x="986440" y="2139162"/>
          <a:ext cx="5068284" cy="854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388" tIns="90388" rIns="90388" bIns="9038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Pakuj żywność we własne opakowania,</a:t>
          </a:r>
        </a:p>
      </dsp:txBody>
      <dsp:txXfrm>
        <a:off x="986440" y="2139162"/>
        <a:ext cx="5068284" cy="854061"/>
      </dsp:txXfrm>
    </dsp:sp>
    <dsp:sp modelId="{7F203BFB-8F1B-41FE-8A9A-B018081498DA}">
      <dsp:nvSpPr>
        <dsp:cNvPr id="0" name=""/>
        <dsp:cNvSpPr/>
      </dsp:nvSpPr>
      <dsp:spPr>
        <a:xfrm>
          <a:off x="0" y="3206739"/>
          <a:ext cx="6054725" cy="85406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1E60F0-9EF5-414C-B0E3-C18EF52FA476}">
      <dsp:nvSpPr>
        <dsp:cNvPr id="0" name=""/>
        <dsp:cNvSpPr/>
      </dsp:nvSpPr>
      <dsp:spPr>
        <a:xfrm>
          <a:off x="258353" y="3398903"/>
          <a:ext cx="469733" cy="4697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856DC-216C-40E5-B132-81305456B6DB}">
      <dsp:nvSpPr>
        <dsp:cNvPr id="0" name=""/>
        <dsp:cNvSpPr/>
      </dsp:nvSpPr>
      <dsp:spPr>
        <a:xfrm>
          <a:off x="986440" y="3206739"/>
          <a:ext cx="5068284" cy="854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388" tIns="90388" rIns="90388" bIns="9038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Zrezygnuj z określonych produktów </a:t>
          </a:r>
          <a:r>
            <a:rPr lang="en-US" sz="1900" b="1" kern="1200"/>
            <a:t>plastikowych</a:t>
          </a:r>
          <a:r>
            <a:rPr lang="en-US" sz="1900" kern="1200"/>
            <a:t>,</a:t>
          </a:r>
        </a:p>
      </dsp:txBody>
      <dsp:txXfrm>
        <a:off x="986440" y="3206739"/>
        <a:ext cx="5068284" cy="854061"/>
      </dsp:txXfrm>
    </dsp:sp>
    <dsp:sp modelId="{D4B0D6D5-1F6C-4982-B393-2853E5374D27}">
      <dsp:nvSpPr>
        <dsp:cNvPr id="0" name=""/>
        <dsp:cNvSpPr/>
      </dsp:nvSpPr>
      <dsp:spPr>
        <a:xfrm>
          <a:off x="0" y="4274316"/>
          <a:ext cx="6054725" cy="85406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1C157F-D649-4AA1-B927-D7EC113B09FF}">
      <dsp:nvSpPr>
        <dsp:cNvPr id="0" name=""/>
        <dsp:cNvSpPr/>
      </dsp:nvSpPr>
      <dsp:spPr>
        <a:xfrm>
          <a:off x="258353" y="4466479"/>
          <a:ext cx="469733" cy="46973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3F376-5753-4FA1-B893-B5624FA9F64F}">
      <dsp:nvSpPr>
        <dsp:cNvPr id="0" name=""/>
        <dsp:cNvSpPr/>
      </dsp:nvSpPr>
      <dsp:spPr>
        <a:xfrm>
          <a:off x="986440" y="4274316"/>
          <a:ext cx="5068284" cy="854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388" tIns="90388" rIns="90388" bIns="9038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Zrezygnuj z dań gotowych, na wynos i cateringu dietetycznego.</a:t>
          </a:r>
        </a:p>
      </dsp:txBody>
      <dsp:txXfrm>
        <a:off x="986440" y="4274316"/>
        <a:ext cx="5068284" cy="854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8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1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2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3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00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8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0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8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3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4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3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8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95138" y="857675"/>
            <a:ext cx="3113366" cy="3622844"/>
          </a:xfrm>
        </p:spPr>
        <p:txBody>
          <a:bodyPr>
            <a:normAutofit/>
          </a:bodyPr>
          <a:lstStyle/>
          <a:p>
            <a:r>
              <a:rPr lang="pl-PL" sz="5000">
                <a:cs typeface="Calibri Light"/>
              </a:rPr>
              <a:t>Dbajmy o planetę.</a:t>
            </a:r>
            <a:endParaRPr lang="pl-PL" sz="50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10328" y="4541697"/>
            <a:ext cx="3082986" cy="1543422"/>
          </a:xfrm>
        </p:spPr>
        <p:txBody>
          <a:bodyPr>
            <a:normAutofit/>
          </a:bodyPr>
          <a:lstStyle/>
          <a:p>
            <a:endParaRPr lang="pl-PL" sz="200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6D91845-6222-4721-A2E7-C1B1CB6540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245" r="19008"/>
          <a:stretch/>
        </p:blipFill>
        <p:spPr>
          <a:xfrm>
            <a:off x="872064" y="857675"/>
            <a:ext cx="6045576" cy="514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C4AC7C4-D5CE-4603-98D5-CCABE64C1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8B004-3E59-4C73-B51F-9E6065E10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670" y="580845"/>
            <a:ext cx="6693061" cy="1356360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63D43D2-D775-47FC-85E6-27471E3DE8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53" r="-1" b="-1"/>
          <a:stretch/>
        </p:blipFill>
        <p:spPr>
          <a:xfrm>
            <a:off x="237744" y="243840"/>
            <a:ext cx="3648456" cy="2528857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DC740945-7083-4758-8481-99C35DBE2E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109" r="14624"/>
          <a:stretch/>
        </p:blipFill>
        <p:spPr>
          <a:xfrm>
            <a:off x="232861" y="2772697"/>
            <a:ext cx="3646837" cy="384908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4F51C-4081-4B8D-8C19-4B2A89B02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783" y="2057400"/>
            <a:ext cx="6693061" cy="4038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err="1">
                <a:solidFill>
                  <a:schemeClr val="tx1"/>
                </a:solidFill>
              </a:rPr>
              <a:t>Nasza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err="1">
                <a:solidFill>
                  <a:schemeClr val="tx1"/>
                </a:solidFill>
              </a:rPr>
              <a:t>planeta</a:t>
            </a:r>
            <a:r>
              <a:rPr lang="en-US" sz="3600">
                <a:solidFill>
                  <a:schemeClr val="tx1"/>
                </a:solidFill>
              </a:rPr>
              <a:t> jest </a:t>
            </a:r>
            <a:r>
              <a:rPr lang="en-US" sz="3600" err="1">
                <a:solidFill>
                  <a:schemeClr val="tx1"/>
                </a:solidFill>
              </a:rPr>
              <a:t>coraz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err="1">
                <a:solidFill>
                  <a:schemeClr val="tx1"/>
                </a:solidFill>
              </a:rPr>
              <a:t>bardziej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err="1">
                <a:solidFill>
                  <a:schemeClr val="tx1"/>
                </a:solidFill>
              </a:rPr>
              <a:t>zanieczyszczona</a:t>
            </a:r>
            <a:r>
              <a:rPr lang="en-US" sz="3600">
                <a:solidFill>
                  <a:schemeClr val="tx1"/>
                </a:solidFill>
              </a:rPr>
              <a:t>. </a:t>
            </a:r>
            <a:r>
              <a:rPr lang="en-US" sz="3600" err="1">
                <a:solidFill>
                  <a:schemeClr val="tx1"/>
                </a:solidFill>
              </a:rPr>
              <a:t>Pokażemy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err="1">
                <a:solidFill>
                  <a:schemeClr val="tx1"/>
                </a:solidFill>
              </a:rPr>
              <a:t>wam</a:t>
            </a:r>
            <a:r>
              <a:rPr lang="en-US" sz="3600">
                <a:solidFill>
                  <a:schemeClr val="tx1"/>
                </a:solidFill>
              </a:rPr>
              <a:t> jak </a:t>
            </a:r>
            <a:r>
              <a:rPr lang="en-US" sz="3600" err="1">
                <a:solidFill>
                  <a:schemeClr val="tx1"/>
                </a:solidFill>
              </a:rPr>
              <a:t>poprawić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err="1">
                <a:solidFill>
                  <a:schemeClr val="tx1"/>
                </a:solidFill>
              </a:rPr>
              <a:t>jej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>
                <a:solidFill>
                  <a:schemeClr val="tx1"/>
                </a:solidFill>
              </a:rPr>
              <a:t>stan </a:t>
            </a:r>
            <a:r>
              <a:rPr lang="en-US" sz="3600" err="1">
                <a:solidFill>
                  <a:schemeClr val="tx1"/>
                </a:solidFill>
              </a:rPr>
              <a:t>dbając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>
                <a:solidFill>
                  <a:schemeClr val="tx1"/>
                </a:solidFill>
              </a:rPr>
              <a:t>o nią w bardzo łatwy i prosty sposób.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CF0775-27C9-4D32-A833-64CE4537F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3840"/>
            <a:ext cx="11724640" cy="63779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680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BA2EA6A6-CD0C-4CFD-8EC2-AA44F9870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B561F5-6FE2-4A45-98BC-6EB9B2FFC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564" y="379563"/>
            <a:ext cx="3912583" cy="138511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b="1" cap="all"/>
              <a:t>Jak dbać o naszą planetę?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4229C792-4B5F-4C22-9455-7EC0E11C2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164" y="863994"/>
            <a:ext cx="6045576" cy="492081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AA115-C106-471E-88B1-EB68A213F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8564" y="1712344"/>
            <a:ext cx="3912583" cy="49012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>
                <a:solidFill>
                  <a:schemeClr val="tx1"/>
                </a:solidFill>
              </a:rPr>
              <a:t>Segregacja śmieci</a:t>
            </a:r>
          </a:p>
          <a:p>
            <a:pPr marL="0" indent="0">
              <a:buNone/>
            </a:pPr>
            <a:endParaRPr lang="en-US" sz="1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0939F3-D24E-42EF-98CE-B48A524CE23A}"/>
              </a:ext>
            </a:extLst>
          </p:cNvPr>
          <p:cNvSpPr txBox="1"/>
          <p:nvPr/>
        </p:nvSpPr>
        <p:spPr>
          <a:xfrm>
            <a:off x="7865314" y="2408207"/>
            <a:ext cx="2743200" cy="437042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err="1">
                <a:latin typeface="Segoe UI"/>
                <a:cs typeface="Segoe UI"/>
              </a:rPr>
              <a:t>Segregacja</a:t>
            </a:r>
            <a:r>
              <a:rPr lang="en-US" sz="2000" b="1" dirty="0">
                <a:latin typeface="Segoe UI"/>
                <a:cs typeface="Segoe UI"/>
              </a:rPr>
              <a:t> </a:t>
            </a:r>
            <a:r>
              <a:rPr lang="en-US" sz="2000" b="1" dirty="0" err="1">
                <a:latin typeface="Segoe UI"/>
                <a:cs typeface="Segoe UI"/>
              </a:rPr>
              <a:t>śmieci</a:t>
            </a:r>
            <a:r>
              <a:rPr lang="en-US" sz="2000" b="1" dirty="0">
                <a:latin typeface="Segoe UI"/>
                <a:cs typeface="Segoe UI"/>
              </a:rPr>
              <a:t> – </a:t>
            </a:r>
            <a:r>
              <a:rPr lang="en-US" sz="2000" b="1" dirty="0" err="1">
                <a:latin typeface="Segoe UI"/>
                <a:cs typeface="Segoe UI"/>
              </a:rPr>
              <a:t>kolory</a:t>
            </a:r>
            <a:r>
              <a:rPr lang="en-US" sz="2000" b="1" dirty="0">
                <a:latin typeface="Segoe UI"/>
                <a:cs typeface="Segoe UI"/>
              </a:rPr>
              <a:t> </a:t>
            </a:r>
            <a:r>
              <a:rPr lang="en-US" sz="2000" b="1" dirty="0" err="1">
                <a:latin typeface="Segoe UI"/>
                <a:cs typeface="Segoe UI"/>
              </a:rPr>
              <a:t>pojemników</a:t>
            </a:r>
            <a:r>
              <a:rPr lang="en-US" sz="2000" b="1" dirty="0">
                <a:latin typeface="Segoe UI"/>
                <a:cs typeface="Segoe UI"/>
              </a:rPr>
              <a:t>:</a:t>
            </a:r>
          </a:p>
          <a:p>
            <a:pPr>
              <a:buChar char="•"/>
            </a:pPr>
            <a:r>
              <a:rPr lang="en-US" sz="2000" dirty="0" err="1">
                <a:latin typeface="Segoe UI"/>
                <a:cs typeface="Segoe UI"/>
              </a:rPr>
              <a:t>niebieski</a:t>
            </a:r>
            <a:r>
              <a:rPr lang="en-US" sz="2000" dirty="0">
                <a:latin typeface="Segoe UI"/>
                <a:cs typeface="Segoe UI"/>
              </a:rPr>
              <a:t> </a:t>
            </a:r>
            <a:r>
              <a:rPr lang="en-US" sz="2000" dirty="0" err="1">
                <a:latin typeface="Segoe UI"/>
                <a:cs typeface="Segoe UI"/>
              </a:rPr>
              <a:t>na</a:t>
            </a:r>
            <a:r>
              <a:rPr lang="en-US" sz="2000" dirty="0">
                <a:latin typeface="Segoe UI"/>
                <a:cs typeface="Segoe UI"/>
              </a:rPr>
              <a:t> papier,</a:t>
            </a:r>
          </a:p>
          <a:p>
            <a:pPr>
              <a:buChar char="•"/>
            </a:pPr>
            <a:r>
              <a:rPr lang="en-US" sz="2000" dirty="0" err="1">
                <a:latin typeface="Segoe UI"/>
                <a:cs typeface="Segoe UI"/>
              </a:rPr>
              <a:t>zielony</a:t>
            </a:r>
            <a:r>
              <a:rPr lang="en-US" sz="2000" dirty="0">
                <a:latin typeface="Segoe UI"/>
                <a:cs typeface="Segoe UI"/>
              </a:rPr>
              <a:t> </a:t>
            </a:r>
            <a:r>
              <a:rPr lang="en-US" sz="2000" dirty="0" err="1">
                <a:latin typeface="Segoe UI"/>
                <a:cs typeface="Segoe UI"/>
              </a:rPr>
              <a:t>na</a:t>
            </a:r>
            <a:r>
              <a:rPr lang="en-US" sz="2000" dirty="0">
                <a:latin typeface="Segoe UI"/>
                <a:cs typeface="Segoe UI"/>
              </a:rPr>
              <a:t> </a:t>
            </a:r>
            <a:r>
              <a:rPr lang="en-US" sz="2000" dirty="0" err="1">
                <a:latin typeface="Segoe UI"/>
                <a:cs typeface="Segoe UI"/>
              </a:rPr>
              <a:t>szkło</a:t>
            </a:r>
            <a:r>
              <a:rPr lang="en-US" sz="2000" dirty="0">
                <a:latin typeface="Segoe UI"/>
                <a:cs typeface="Segoe UI"/>
              </a:rPr>
              <a:t>,</a:t>
            </a:r>
          </a:p>
          <a:p>
            <a:pPr>
              <a:buChar char="•"/>
            </a:pPr>
            <a:r>
              <a:rPr lang="en-US" sz="2000" dirty="0" err="1">
                <a:latin typeface="Segoe UI"/>
                <a:cs typeface="Segoe UI"/>
              </a:rPr>
              <a:t>żółty</a:t>
            </a:r>
            <a:r>
              <a:rPr lang="en-US" sz="2000" dirty="0">
                <a:latin typeface="Segoe UI"/>
                <a:cs typeface="Segoe UI"/>
              </a:rPr>
              <a:t> </a:t>
            </a:r>
            <a:r>
              <a:rPr lang="en-US" sz="2000" dirty="0" err="1">
                <a:latin typeface="Segoe UI"/>
                <a:cs typeface="Segoe UI"/>
              </a:rPr>
              <a:t>na</a:t>
            </a:r>
            <a:r>
              <a:rPr lang="en-US" sz="2000" dirty="0">
                <a:latin typeface="Segoe UI"/>
                <a:cs typeface="Segoe UI"/>
              </a:rPr>
              <a:t> </a:t>
            </a:r>
            <a:r>
              <a:rPr lang="en-US" sz="2000" dirty="0" err="1">
                <a:latin typeface="Segoe UI"/>
                <a:cs typeface="Segoe UI"/>
              </a:rPr>
              <a:t>metale</a:t>
            </a:r>
            <a:r>
              <a:rPr lang="en-US" sz="2000" dirty="0">
                <a:latin typeface="Segoe UI"/>
                <a:cs typeface="Segoe UI"/>
              </a:rPr>
              <a:t> </a:t>
            </a:r>
            <a:r>
              <a:rPr lang="en-US" sz="2000" dirty="0" err="1">
                <a:latin typeface="Segoe UI"/>
                <a:cs typeface="Segoe UI"/>
              </a:rPr>
              <a:t>i</a:t>
            </a:r>
            <a:r>
              <a:rPr lang="en-US" sz="2000" dirty="0">
                <a:latin typeface="Segoe UI"/>
                <a:cs typeface="Segoe UI"/>
              </a:rPr>
              <a:t> </a:t>
            </a:r>
            <a:r>
              <a:rPr lang="en-US" sz="2000" dirty="0" err="1">
                <a:latin typeface="Segoe UI"/>
                <a:cs typeface="Segoe UI"/>
              </a:rPr>
              <a:t>tworzywa</a:t>
            </a:r>
            <a:r>
              <a:rPr lang="en-US" sz="2000" dirty="0">
                <a:latin typeface="Segoe UI"/>
                <a:cs typeface="Segoe UI"/>
              </a:rPr>
              <a:t> </a:t>
            </a:r>
            <a:r>
              <a:rPr lang="en-US" sz="2000" dirty="0" err="1">
                <a:latin typeface="Segoe UI"/>
                <a:cs typeface="Segoe UI"/>
              </a:rPr>
              <a:t>sztuczne</a:t>
            </a:r>
            <a:r>
              <a:rPr lang="en-US" sz="2000" dirty="0">
                <a:latin typeface="Segoe UI"/>
                <a:cs typeface="Segoe UI"/>
              </a:rPr>
              <a:t>,</a:t>
            </a:r>
          </a:p>
          <a:p>
            <a:pPr>
              <a:buChar char="•"/>
            </a:pPr>
            <a:r>
              <a:rPr lang="en-US" sz="2000" dirty="0" err="1">
                <a:latin typeface="Segoe UI"/>
                <a:cs typeface="Segoe UI"/>
              </a:rPr>
              <a:t>brązowy</a:t>
            </a:r>
            <a:r>
              <a:rPr lang="en-US" sz="2000" dirty="0">
                <a:latin typeface="Segoe UI"/>
                <a:cs typeface="Segoe UI"/>
              </a:rPr>
              <a:t> </a:t>
            </a:r>
            <a:r>
              <a:rPr lang="en-US" sz="2000" dirty="0" err="1">
                <a:latin typeface="Segoe UI"/>
                <a:cs typeface="Segoe UI"/>
              </a:rPr>
              <a:t>na</a:t>
            </a:r>
            <a:r>
              <a:rPr lang="en-US" sz="2000" dirty="0">
                <a:latin typeface="Segoe UI"/>
                <a:cs typeface="Segoe UI"/>
              </a:rPr>
              <a:t> </a:t>
            </a:r>
            <a:r>
              <a:rPr lang="en-US" sz="2000" dirty="0" err="1">
                <a:latin typeface="Segoe UI"/>
                <a:cs typeface="Segoe UI"/>
              </a:rPr>
              <a:t>bioodpady</a:t>
            </a:r>
            <a:r>
              <a:rPr lang="en-US" sz="2000" dirty="0">
                <a:latin typeface="Segoe UI"/>
                <a:cs typeface="Segoe UI"/>
              </a:rPr>
              <a:t>,</a:t>
            </a:r>
          </a:p>
          <a:p>
            <a:pPr>
              <a:buChar char="•"/>
            </a:pPr>
            <a:r>
              <a:rPr lang="en-US" sz="2000" dirty="0" err="1">
                <a:latin typeface="Segoe UI"/>
                <a:cs typeface="Segoe UI"/>
              </a:rPr>
              <a:t>czarny</a:t>
            </a:r>
            <a:r>
              <a:rPr lang="en-US" sz="2000" dirty="0">
                <a:latin typeface="Segoe UI"/>
                <a:cs typeface="Segoe UI"/>
              </a:rPr>
              <a:t> </a:t>
            </a:r>
            <a:r>
              <a:rPr lang="en-US" sz="2000" dirty="0" err="1">
                <a:latin typeface="Segoe UI"/>
                <a:cs typeface="Segoe UI"/>
              </a:rPr>
              <a:t>na</a:t>
            </a:r>
            <a:r>
              <a:rPr lang="en-US" sz="2000" dirty="0">
                <a:latin typeface="Segoe UI"/>
                <a:cs typeface="Segoe UI"/>
              </a:rPr>
              <a:t> </a:t>
            </a:r>
            <a:r>
              <a:rPr lang="en-US" sz="2000" dirty="0" err="1">
                <a:latin typeface="Segoe UI"/>
                <a:cs typeface="Segoe UI"/>
              </a:rPr>
              <a:t>odpady</a:t>
            </a:r>
            <a:r>
              <a:rPr lang="en-US" sz="2000" dirty="0">
                <a:latin typeface="Segoe UI"/>
                <a:cs typeface="Segoe UI"/>
              </a:rPr>
              <a:t> </a:t>
            </a:r>
            <a:r>
              <a:rPr lang="en-US" sz="2000" dirty="0" err="1">
                <a:latin typeface="Segoe UI"/>
                <a:cs typeface="Segoe UI"/>
              </a:rPr>
              <a:t>zmieszane</a:t>
            </a:r>
            <a:endParaRPr lang="en-US" sz="2000" dirty="0">
              <a:latin typeface="Segoe UI"/>
              <a:cs typeface="Segoe UI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Segoe UI"/>
                <a:cs typeface="Segoe UI"/>
              </a:rPr>
              <a:t>Ważne</a:t>
            </a:r>
            <a:r>
              <a:rPr lang="en-US" sz="2000" dirty="0">
                <a:solidFill>
                  <a:srgbClr val="000000"/>
                </a:solidFill>
                <a:latin typeface="Segoe UI"/>
                <a:cs typeface="Segoe UI"/>
              </a:rPr>
              <a:t> ! </a:t>
            </a:r>
            <a:r>
              <a:rPr lang="en-US" sz="2000" dirty="0" err="1">
                <a:solidFill>
                  <a:srgbClr val="000000"/>
                </a:solidFill>
                <a:latin typeface="Segoe UI"/>
                <a:cs typeface="Segoe UI"/>
              </a:rPr>
              <a:t>Gdy</a:t>
            </a:r>
            <a:r>
              <a:rPr lang="en-US" sz="2000" dirty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egoe UI"/>
                <a:cs typeface="Segoe UI"/>
              </a:rPr>
              <a:t>widzisz</a:t>
            </a:r>
            <a:r>
              <a:rPr lang="en-US" sz="2000" dirty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egoe UI"/>
                <a:cs typeface="Segoe UI"/>
              </a:rPr>
              <a:t>śmieci</a:t>
            </a:r>
            <a:r>
              <a:rPr lang="en-US" sz="2000" dirty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egoe UI"/>
                <a:cs typeface="Segoe UI"/>
              </a:rPr>
              <a:t>leżące</a:t>
            </a:r>
            <a:r>
              <a:rPr lang="en-US" sz="2000" dirty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egoe UI"/>
                <a:cs typeface="Segoe UI"/>
              </a:rPr>
              <a:t>na</a:t>
            </a:r>
            <a:r>
              <a:rPr lang="en-US" sz="2000" dirty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egoe UI"/>
                <a:cs typeface="Segoe UI"/>
              </a:rPr>
              <a:t>ziemi</a:t>
            </a:r>
            <a:r>
              <a:rPr lang="en-US" sz="2000" dirty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egoe UI"/>
                <a:cs typeface="Segoe UI"/>
              </a:rPr>
              <a:t>wyrzuć</a:t>
            </a:r>
            <a:r>
              <a:rPr lang="en-US" sz="2000" dirty="0">
                <a:solidFill>
                  <a:srgbClr val="000000"/>
                </a:solidFill>
                <a:latin typeface="Segoe UI"/>
                <a:cs typeface="Segoe UI"/>
              </a:rPr>
              <a:t> je.</a:t>
            </a:r>
          </a:p>
          <a:p>
            <a:endParaRPr lang="en-US">
              <a:solidFill>
                <a:srgbClr val="FFFFFF"/>
              </a:solidFill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95556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9A05E-90F0-4D3B-9AE6-C3E164EF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Oszczędzanie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prądu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79A3E-F80B-4614-B202-03052E796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Gdy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err="1">
                <a:solidFill>
                  <a:schemeClr val="tx1"/>
                </a:solidFill>
              </a:rPr>
              <a:t>wychodzisz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dłuższą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chwilę</a:t>
            </a:r>
            <a:r>
              <a:rPr lang="en-US" sz="2400" dirty="0">
                <a:solidFill>
                  <a:schemeClr val="tx1"/>
                </a:solidFill>
              </a:rPr>
              <a:t> z </a:t>
            </a:r>
            <a:r>
              <a:rPr lang="en-US" sz="2400" dirty="0" err="1">
                <a:solidFill>
                  <a:schemeClr val="tx1"/>
                </a:solidFill>
              </a:rPr>
              <a:t>pokoju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gaś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światło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Gdy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urzywasz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telewizora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komputera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czy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err="1">
                <a:solidFill>
                  <a:schemeClr val="tx1"/>
                </a:solidFill>
              </a:rPr>
              <a:t>lamki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err="1">
                <a:solidFill>
                  <a:schemeClr val="tx1"/>
                </a:solidFill>
              </a:rPr>
              <a:t>wyłączaj</a:t>
            </a:r>
            <a:r>
              <a:rPr lang="en-US" sz="2400" dirty="0">
                <a:solidFill>
                  <a:schemeClr val="tx1"/>
                </a:solidFill>
              </a:rPr>
              <a:t> je,</a:t>
            </a:r>
          </a:p>
          <a:p>
            <a:r>
              <a:rPr lang="en-US" sz="2400" err="1">
                <a:solidFill>
                  <a:schemeClr val="tx1"/>
                </a:solidFill>
              </a:rPr>
              <a:t>Gdy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naładujesz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telefon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odłącz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ładowarkę</a:t>
            </a:r>
            <a:r>
              <a:rPr lang="en-US" sz="2400" dirty="0">
                <a:solidFill>
                  <a:schemeClr val="tx1"/>
                </a:solidFill>
              </a:rPr>
              <a:t> z </a:t>
            </a:r>
            <a:r>
              <a:rPr lang="en-US" sz="2400" err="1">
                <a:solidFill>
                  <a:schemeClr val="tx1"/>
                </a:solidFill>
              </a:rPr>
              <a:t>prądu</a:t>
            </a:r>
            <a:r>
              <a:rPr lang="en-US" sz="2400" dirty="0">
                <a:solidFill>
                  <a:schemeClr val="tx1"/>
                </a:solidFill>
              </a:rPr>
              <a:t>. </a:t>
            </a:r>
          </a:p>
          <a:p>
            <a:pPr marL="45720" indent="0">
              <a:buNone/>
            </a:pPr>
            <a:endParaRPr lang="en-US" sz="18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981FBA5-AC60-492C-A54A-50F1F1538A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9780" b="-1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28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B54C89A-2D0B-4062-BF97-CA51B69D7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079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091C99A-98BE-457D-87BD-7B9B6EDDC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34761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0A769C-8991-4FDE-89A0-A218E5BF6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9642" y="0"/>
            <a:ext cx="462235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C49B2E-1E3E-4FAC-B643-1731C5EF0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455" y="609599"/>
            <a:ext cx="3574471" cy="5403273"/>
          </a:xfrm>
        </p:spPr>
        <p:txBody>
          <a:bodyPr>
            <a:normAutofit/>
          </a:bodyPr>
          <a:lstStyle/>
          <a:p>
            <a:r>
              <a:rPr lang="en-US" sz="4700" dirty="0" err="1">
                <a:solidFill>
                  <a:schemeClr val="tx1"/>
                </a:solidFill>
              </a:rPr>
              <a:t>Ograniczanie</a:t>
            </a:r>
            <a:r>
              <a:rPr lang="en-US" sz="4700" dirty="0">
                <a:solidFill>
                  <a:schemeClr val="tx1"/>
                </a:solidFill>
              </a:rPr>
              <a:t> </a:t>
            </a:r>
            <a:r>
              <a:rPr lang="en-US" sz="4700" dirty="0" err="1">
                <a:solidFill>
                  <a:schemeClr val="tx1"/>
                </a:solidFill>
              </a:rPr>
              <a:t>plastiku</a:t>
            </a:r>
            <a:endParaRPr lang="en-US" sz="470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5CA58E-F8D8-4DF3-B813-C2585E0AB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2D9C507-BDE3-4571-9B90-9A357085DC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744686"/>
              </p:ext>
            </p:extLst>
          </p:nvPr>
        </p:nvGraphicFramePr>
        <p:xfrm>
          <a:off x="862013" y="881063"/>
          <a:ext cx="6054725" cy="513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8515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9271C28-7496-4447-8541-7B39F5E94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AAAFD5-50FE-444C-A6F4-69A55F991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704" y="609600"/>
            <a:ext cx="5364444" cy="1356360"/>
          </a:xfrm>
        </p:spPr>
        <p:txBody>
          <a:bodyPr>
            <a:normAutofit/>
          </a:bodyPr>
          <a:lstStyle/>
          <a:p>
            <a:r>
              <a:rPr lang="en-US" sz="4800" err="1">
                <a:solidFill>
                  <a:schemeClr val="tx1"/>
                </a:solidFill>
              </a:rPr>
              <a:t>Oszczędność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err="1">
                <a:solidFill>
                  <a:schemeClr val="tx1"/>
                </a:solidFill>
              </a:rPr>
              <a:t>wody</a:t>
            </a:r>
            <a:endParaRPr lang="en-US" sz="4800">
              <a:solidFill>
                <a:schemeClr val="tx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0EB262E-C82F-4EBD-8E14-276E0F9F6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064" y="1871531"/>
            <a:ext cx="4593715" cy="311295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BE2F4-6F57-479B-8074-635417C93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703" y="2057400"/>
            <a:ext cx="5364444" cy="40386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" indent="0">
              <a:buNone/>
            </a:pPr>
            <a:r>
              <a:rPr lang="en-US" sz="2600" dirty="0" err="1">
                <a:solidFill>
                  <a:schemeClr val="tx1"/>
                </a:solidFill>
              </a:rPr>
              <a:t>Zbieraj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deszczówkę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wykorzystuj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ją</a:t>
            </a:r>
            <a:r>
              <a:rPr lang="en-US" sz="2600" dirty="0">
                <a:solidFill>
                  <a:schemeClr val="tx1"/>
                </a:solidFill>
              </a:rPr>
              <a:t> do </a:t>
            </a:r>
            <a:r>
              <a:rPr lang="en-US" sz="2600" dirty="0" err="1">
                <a:solidFill>
                  <a:schemeClr val="tx1"/>
                </a:solidFill>
              </a:rPr>
              <a:t>podlewania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kwiatów</a:t>
            </a:r>
            <a:r>
              <a:rPr lang="en-US" sz="2600" dirty="0">
                <a:solidFill>
                  <a:schemeClr val="tx1"/>
                </a:solidFill>
              </a:rPr>
              <a:t>,</a:t>
            </a:r>
          </a:p>
          <a:p>
            <a:pPr marL="45720" indent="0">
              <a:buNone/>
            </a:pPr>
            <a:r>
              <a:rPr lang="en-US" sz="2600" dirty="0" err="1">
                <a:solidFill>
                  <a:schemeClr val="tx1"/>
                </a:solidFill>
              </a:rPr>
              <a:t>Przy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mydleniu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rąk</a:t>
            </a:r>
            <a:r>
              <a:rPr lang="en-US" sz="2600" dirty="0">
                <a:solidFill>
                  <a:schemeClr val="tx1"/>
                </a:solidFill>
              </a:rPr>
              <a:t> I </a:t>
            </a:r>
            <a:r>
              <a:rPr lang="en-US" sz="2600" dirty="0" err="1">
                <a:solidFill>
                  <a:schemeClr val="tx1"/>
                </a:solidFill>
              </a:rPr>
              <a:t>skóry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zakręć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wodę</a:t>
            </a:r>
            <a:r>
              <a:rPr lang="en-US" sz="2600" dirty="0">
                <a:solidFill>
                  <a:schemeClr val="tx1"/>
                </a:solidFill>
              </a:rPr>
              <a:t>,</a:t>
            </a:r>
          </a:p>
          <a:p>
            <a:pPr marL="45720" indent="0">
              <a:buNone/>
            </a:pPr>
            <a:r>
              <a:rPr lang="en-US" sz="2600" dirty="0" err="1">
                <a:solidFill>
                  <a:schemeClr val="tx1"/>
                </a:solidFill>
              </a:rPr>
              <a:t>Jeśli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masz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możliwość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korzystaj</a:t>
            </a:r>
            <a:r>
              <a:rPr lang="en-US" sz="2600" dirty="0">
                <a:solidFill>
                  <a:schemeClr val="tx1"/>
                </a:solidFill>
              </a:rPr>
              <a:t> z </a:t>
            </a:r>
            <a:r>
              <a:rPr lang="en-US" sz="2600" dirty="0" err="1">
                <a:solidFill>
                  <a:schemeClr val="tx1"/>
                </a:solidFill>
              </a:rPr>
              <a:t>prysznica</a:t>
            </a:r>
            <a:r>
              <a:rPr lang="en-US" sz="2600" dirty="0">
                <a:solidFill>
                  <a:schemeClr val="tx1"/>
                </a:solidFill>
              </a:rPr>
              <a:t>,</a:t>
            </a:r>
          </a:p>
          <a:p>
            <a:pPr marL="45720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Nie </a:t>
            </a:r>
            <a:r>
              <a:rPr lang="en-US" sz="2600" dirty="0" err="1">
                <a:solidFill>
                  <a:schemeClr val="tx1"/>
                </a:solidFill>
              </a:rPr>
              <a:t>wyrzucaj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ubrań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tylko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dawaj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im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drugie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życie</a:t>
            </a:r>
            <a:r>
              <a:rPr lang="en-US" sz="2600" dirty="0">
                <a:solidFill>
                  <a:schemeClr val="tx1"/>
                </a:solidFill>
              </a:rPr>
              <a:t> np. </a:t>
            </a:r>
            <a:r>
              <a:rPr lang="en-US" sz="2600" dirty="0" err="1">
                <a:solidFill>
                  <a:schemeClr val="tx1"/>
                </a:solidFill>
              </a:rPr>
              <a:t>Przez</a:t>
            </a:r>
            <a:r>
              <a:rPr lang="en-US" sz="2600" dirty="0">
                <a:solidFill>
                  <a:schemeClr val="tx1"/>
                </a:solidFill>
              </a:rPr>
              <a:t> PCK ( Polski </a:t>
            </a:r>
            <a:r>
              <a:rPr lang="en-US" sz="2600" dirty="0" err="1">
                <a:solidFill>
                  <a:schemeClr val="tx1"/>
                </a:solidFill>
              </a:rPr>
              <a:t>Czerwony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Krzyż</a:t>
            </a:r>
            <a:r>
              <a:rPr lang="en-US" sz="2600" dirty="0">
                <a:solidFill>
                  <a:schemeClr val="tx1"/>
                </a:solidFill>
              </a:rPr>
              <a:t>)</a:t>
            </a:r>
          </a:p>
          <a:p>
            <a:pPr marL="45720" indent="0">
              <a:buNone/>
            </a:pP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76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A2EA6A6-CD0C-4CFD-8EC2-AA44F9870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3138E4A-7110-4BCF-83D3-558688692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564" y="609600"/>
            <a:ext cx="3912583" cy="1356360"/>
          </a:xfrm>
        </p:spPr>
        <p:txBody>
          <a:bodyPr>
            <a:normAutofit/>
          </a:bodyPr>
          <a:lstStyle/>
          <a:p>
            <a:r>
              <a:rPr lang="pl-PL" sz="3200"/>
              <a:t>Zakończenie</a:t>
            </a: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CDD1553E-F566-4C80-88F7-ACC6EE4FB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064" y="1163836"/>
            <a:ext cx="6045576" cy="4528346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FBDB9E-96CD-44CF-833A-D9956DEC6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8564" y="2057400"/>
            <a:ext cx="3912583" cy="40386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" indent="0">
              <a:buNone/>
            </a:pPr>
            <a:r>
              <a:rPr lang="pl-PL" sz="2400">
                <a:solidFill>
                  <a:schemeClr val="tx1"/>
                </a:solidFill>
              </a:rPr>
              <a:t>To już wszystkie nasze propozycje które zawierają sposoby dbania o naszą planetę.</a:t>
            </a:r>
            <a:r>
              <a:rPr lang="pl-PL" sz="1600" dirty="0"/>
              <a:t> </a:t>
            </a:r>
          </a:p>
          <a:p>
            <a:pPr marL="45720" indent="0">
              <a:buNone/>
            </a:pPr>
            <a:endParaRPr lang="pl-PL" sz="1600"/>
          </a:p>
          <a:p>
            <a:pPr marL="45720" indent="0">
              <a:buNone/>
            </a:pPr>
            <a:endParaRPr lang="pl-PL" sz="1600"/>
          </a:p>
          <a:p>
            <a:pPr marL="45720" indent="0">
              <a:buNone/>
            </a:pPr>
            <a:endParaRPr lang="pl-PL" sz="1600"/>
          </a:p>
          <a:p>
            <a:pPr marL="45720" indent="0">
              <a:buNone/>
            </a:pPr>
            <a:r>
              <a:rPr lang="pl-PL" sz="1600" dirty="0"/>
              <a:t>                                                                               </a:t>
            </a:r>
            <a:r>
              <a:rPr lang="pl-PL" sz="1600" dirty="0">
                <a:ea typeface="+mn-lt"/>
                <a:cs typeface="+mn-lt"/>
              </a:rPr>
              <a:t>        </a:t>
            </a:r>
            <a:r>
              <a:rPr lang="pl-PL" sz="2000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r>
              <a:rPr lang="pl-PL" sz="2000">
                <a:solidFill>
                  <a:schemeClr val="tx1"/>
                </a:solidFill>
                <a:ea typeface="+mn-lt"/>
                <a:cs typeface="+mn-lt"/>
              </a:rPr>
              <a:t>Dziękujemy za oglądanie</a:t>
            </a:r>
            <a:endParaRPr lang="pl-PL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" indent="0">
              <a:buNone/>
            </a:pPr>
            <a:r>
              <a:rPr lang="pl-PL" sz="2000" dirty="0">
                <a:solidFill>
                  <a:schemeClr val="tx1"/>
                </a:solidFill>
              </a:rPr>
              <a:t>                                           Julianna </a:t>
            </a:r>
            <a:r>
              <a:rPr lang="pl-PL" sz="2000">
                <a:solidFill>
                  <a:schemeClr val="tx1"/>
                </a:solidFill>
              </a:rPr>
              <a:t>Stępień i Wiktoria Suliga z klasy </a:t>
            </a:r>
            <a:r>
              <a:rPr lang="pl-PL" sz="2000" dirty="0">
                <a:solidFill>
                  <a:schemeClr val="tx1"/>
                </a:solidFill>
              </a:rPr>
              <a:t>IVa</a:t>
            </a:r>
          </a:p>
        </p:txBody>
      </p:sp>
    </p:spTree>
    <p:extLst>
      <p:ext uri="{BB962C8B-B14F-4D97-AF65-F5344CB8AC3E}">
        <p14:creationId xmlns:p14="http://schemas.microsoft.com/office/powerpoint/2010/main" val="174641882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Basis</vt:lpstr>
      <vt:lpstr>Dbajmy o planetę.</vt:lpstr>
      <vt:lpstr>Prezentacja programu PowerPoint</vt:lpstr>
      <vt:lpstr>Jak dbać o naszą planetę?</vt:lpstr>
      <vt:lpstr>Oszczędzanie prądu</vt:lpstr>
      <vt:lpstr>Ograniczanie plastiku</vt:lpstr>
      <vt:lpstr>Oszczędność wody</vt:lpstr>
      <vt:lpstr>Zakończenie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317</cp:revision>
  <dcterms:created xsi:type="dcterms:W3CDTF">2021-04-27T08:42:27Z</dcterms:created>
  <dcterms:modified xsi:type="dcterms:W3CDTF">2021-04-29T09:34:59Z</dcterms:modified>
</cp:coreProperties>
</file>